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11.png" ContentType="image/png"/>
  <Override PartName="/ppt/media/image42.png" ContentType="image/png"/>
  <Override PartName="/ppt/media/image43.png" ContentType="image/png"/>
  <Override PartName="/ppt/media/image10.png" ContentType="image/png"/>
  <Override PartName="/ppt/media/image44.png" ContentType="image/png"/>
  <Override PartName="/ppt/media/image52.jpeg" ContentType="image/jpeg"/>
  <Override PartName="/ppt/media/image1.jpeg" ContentType="image/jpeg"/>
  <Override PartName="/ppt/media/image24.jpeg" ContentType="image/jpeg"/>
  <Override PartName="/ppt/media/image14.png" ContentType="image/png"/>
  <Override PartName="/ppt/media/image48.png" ContentType="image/png"/>
  <Override PartName="/ppt/media/image49.png" ContentType="image/png"/>
  <Override PartName="/ppt/media/image15.png" ContentType="image/png"/>
  <Override PartName="/ppt/media/image46.png" ContentType="image/png"/>
  <Override PartName="/ppt/media/image12.png" ContentType="image/png"/>
  <Override PartName="/ppt/media/image16.png" ContentType="image/png"/>
  <Override PartName="/ppt/media/image47.png" ContentType="image/png"/>
  <Override PartName="/ppt/media/image13.png" ContentType="image/png"/>
  <Override PartName="/ppt/media/image17.jpeg" ContentType="image/jpeg"/>
  <Override PartName="/ppt/media/image5.png" ContentType="image/png"/>
  <Override PartName="/ppt/media/image28.png" ContentType="image/png"/>
  <Override PartName="/ppt/media/image7.png" ContentType="image/png"/>
  <Override PartName="/ppt/media/image22.jpeg" ContentType="image/jpeg"/>
  <Override PartName="/ppt/media/image40.png" ContentType="image/png"/>
  <Override PartName="/ppt/media/image25.png" ContentType="image/png"/>
  <Override PartName="/ppt/media/image8.png" ContentType="image/png"/>
  <Override PartName="/ppt/media/image45.jpeg" ContentType="image/jpeg"/>
  <Override PartName="/ppt/media/image2.png" ContentType="image/png"/>
  <Override PartName="/ppt/media/image18.png" ContentType="image/png"/>
  <Override PartName="/ppt/media/image51.png" ContentType="image/png"/>
  <Override PartName="/ppt/media/image20.png" ContentType="image/png"/>
  <Override PartName="/ppt/media/image3.png" ContentType="image/png"/>
  <Override PartName="/ppt/media/image9.png" ContentType="image/png"/>
  <Override PartName="/ppt/media/image19.png" ContentType="image/png"/>
  <Override PartName="/ppt/media/image4.png" ContentType="image/png"/>
  <Override PartName="/ppt/media/image21.png" ContentType="image/png"/>
  <Override PartName="/ppt/media/image27.png" ContentType="image/png"/>
  <Override PartName="/ppt/media/image6.png" ContentType="image/png"/>
  <Override PartName="/ppt/media/image23.png" ContentType="image/png"/>
  <Override PartName="/ppt/media/image29.png" ContentType="image/png"/>
  <Override PartName="/ppt/media/image26.jpeg" ContentType="image/jpe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1.png" ContentType="image/png"/>
  <Override PartName="/ppt/media/image50.jpeg" ContentType="image/jpeg"/>
  <Override PartName="/ppt/media/image36.png" ContentType="image/png"/>
  <Override PartName="/ppt/media/image37.png" ContentType="image/png"/>
  <Override PartName="/ppt/media/image39.png" ContentType="image/png"/>
  <Override PartName="/ppt/media/image35.png" ContentType="image/png"/>
  <Override PartName="/ppt/media/image38.png" ContentType="image/png"/>
  <Override PartName="/ppt/_rels/presentation.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Layouts/slideLayout1.xml" ContentType="application/vnd.openxmlformats-officedocument.presentationml.slideLayout+xml"/>
  <Override PartName="/ppt/slideLayouts/slideLayout24.xml" ContentType="application/vnd.openxmlformats-officedocument.presentationml.slideLayout+xml"/>
  <Override PartName="/ppt/slideLayouts/slideLayout58.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54.xml" ContentType="application/vnd.openxmlformats-officedocument.presentationml.slideLayout+xml"/>
  <Override PartName="/ppt/slideLayouts/slideLayout42.xml" ContentType="application/vnd.openxmlformats-officedocument.presentationml.slideLayout+xml"/>
  <Override PartName="/ppt/slideLayouts/slideLayout76.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55.xml" ContentType="application/vnd.openxmlformats-officedocument.presentationml.slideLayout+xml"/>
  <Override PartName="/ppt/slideLayouts/slideLayout3.xml" ContentType="application/vnd.openxmlformats-officedocument.presentationml.slideLayout+xml"/>
  <Override PartName="/ppt/slideLayouts/slideLayout26.xml" ContentType="application/vnd.openxmlformats-officedocument.presentationml.slideLayout+xml"/>
  <Override PartName="/ppt/slideLayouts/slideLayout22.xml" ContentType="application/vnd.openxmlformats-officedocument.presentationml.slideLayout+xml"/>
  <Override PartName="/ppt/slideLayouts/slideLayout56.xml" ContentType="application/vnd.openxmlformats-officedocument.presentationml.slideLayout+xml"/>
  <Override PartName="/ppt/slideLayouts/_rels/slideLayout70.xml.rels" ContentType="application/vnd.openxmlformats-package.relationships+xml"/>
  <Override PartName="/ppt/slideLayouts/_rels/slideLayout39.xml.rels" ContentType="application/vnd.openxmlformats-package.relationships+xml"/>
  <Override PartName="/ppt/slideLayouts/_rels/slideLayout73.xml.rels" ContentType="application/vnd.openxmlformats-package.relationships+xml"/>
  <Override PartName="/ppt/slideLayouts/_rels/slideLayout61.xml.rels" ContentType="application/vnd.openxmlformats-package.relationships+xml"/>
  <Override PartName="/ppt/slideLayouts/_rels/slideLayout52.xml.rels" ContentType="application/vnd.openxmlformats-package.relationships+xml"/>
  <Override PartName="/ppt/slideLayouts/_rels/slideLayout83.xml.rels" ContentType="application/vnd.openxmlformats-package.relationships+xml"/>
  <Override PartName="/ppt/slideLayouts/_rels/slideLayout80.xml.rels" ContentType="application/vnd.openxmlformats-package.relationships+xml"/>
  <Override PartName="/ppt/slideLayouts/_rels/slideLayout51.xml.rels" ContentType="application/vnd.openxmlformats-package.relationships+xml"/>
  <Override PartName="/ppt/slideLayouts/_rels/slideLayout82.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0.xml.rels" ContentType="application/vnd.openxmlformats-package.relationships+xml"/>
  <Override PartName="/ppt/slideLayouts/_rels/slideLayout53.xml.rels" ContentType="application/vnd.openxmlformats-package.relationships+xml"/>
  <Override PartName="/ppt/slideLayouts/_rels/slideLayout50.xml.rels" ContentType="application/vnd.openxmlformats-package.relationships+xml"/>
  <Override PartName="/ppt/slideLayouts/_rels/slideLayout84.xml.rels" ContentType="application/vnd.openxmlformats-package.relationships+xml"/>
  <Override PartName="/ppt/slideLayouts/_rels/slideLayout81.xml.rels" ContentType="application/vnd.openxmlformats-package.relationships+xml"/>
  <Override PartName="/ppt/slideLayouts/_rels/slideLayout74.xml.rels" ContentType="application/vnd.openxmlformats-package.relationships+xml"/>
  <Override PartName="/ppt/slideLayouts/_rels/slideLayout40.xml.rels" ContentType="application/vnd.openxmlformats-package.relationships+xml"/>
  <Override PartName="/ppt/slideLayouts/_rels/slideLayout71.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69.xml.rels" ContentType="application/vnd.openxmlformats-package.relationships+xml"/>
  <Override PartName="/ppt/slideLayouts/_rels/slideLayout6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68.xml.rels" ContentType="application/vnd.openxmlformats-package.relationships+xml"/>
  <Override PartName="/ppt/slideLayouts/_rels/slideLayout65.xml.rels" ContentType="application/vnd.openxmlformats-package.relationships+xml"/>
  <Override PartName="/ppt/slideLayouts/_rels/slideLayout31.xml.rels" ContentType="application/vnd.openxmlformats-package.relationships+xml"/>
  <Override PartName="/ppt/slideLayouts/_rels/slideLayout33.xml.rels" ContentType="application/vnd.openxmlformats-package.relationships+xml"/>
  <Override PartName="/ppt/slideLayouts/_rels/slideLayout67.xml.rels" ContentType="application/vnd.openxmlformats-package.relationships+xml"/>
  <Override PartName="/ppt/slideLayouts/_rels/slideLayout64.xml.rels" ContentType="application/vnd.openxmlformats-package.relationships+xml"/>
  <Override PartName="/ppt/slideLayouts/_rels/slideLayout30.xml.rels" ContentType="application/vnd.openxmlformats-package.relationships+xml"/>
  <Override PartName="/ppt/slideLayouts/_rels/slideLayout17.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48.xml.rels" ContentType="application/vnd.openxmlformats-package.relationships+xml"/>
  <Override PartName="/ppt/slideLayouts/_rels/slideLayout11.xml.rels" ContentType="application/vnd.openxmlformats-package.relationships+xml"/>
  <Override PartName="/ppt/slideLayouts/_rels/slideLayout45.xml.rels" ContentType="application/vnd.openxmlformats-package.relationships+xml"/>
  <Override PartName="/ppt/slideLayouts/_rels/slideLayout79.xml.rels" ContentType="application/vnd.openxmlformats-package.relationships+xml"/>
  <Override PartName="/ppt/slideLayouts/_rels/slideLayout13.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44.xml.rels" ContentType="application/vnd.openxmlformats-package.relationships+xml"/>
  <Override PartName="/ppt/slideLayouts/_rels/slideLayout78.xml.rels" ContentType="application/vnd.openxmlformats-package.relationships+xml"/>
  <Override PartName="/ppt/slideLayouts/_rels/slideLayout12.xml.rels" ContentType="application/vnd.openxmlformats-package.relationships+xml"/>
  <Override PartName="/ppt/slideLayouts/_rels/slideLayout46.xml.rels" ContentType="application/vnd.openxmlformats-package.relationships+xml"/>
  <Override PartName="/ppt/slideLayouts/_rels/slideLayout49.xml.rels" ContentType="application/vnd.openxmlformats-package.relationships+xml"/>
  <Override PartName="/ppt/slideLayouts/_rels/slideLayout15.xml.rels" ContentType="application/vnd.openxmlformats-package.relationships+xml"/>
  <Override PartName="/ppt/slideLayouts/_rels/slideLayout77.xml.rels" ContentType="application/vnd.openxmlformats-package.relationships+xml"/>
  <Override PartName="/ppt/slideLayouts/_rels/slideLayout43.xml.rels" ContentType="application/vnd.openxmlformats-package.relationships+xml"/>
  <Override PartName="/ppt/slideLayouts/_rels/slideLayout75.xml.rels" ContentType="application/vnd.openxmlformats-package.relationships+xml"/>
  <Override PartName="/ppt/slideLayouts/_rels/slideLayout41.xml.rels" ContentType="application/vnd.openxmlformats-package.relationships+xml"/>
  <Override PartName="/ppt/slideLayouts/_rels/slideLayout2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3.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8.xml.rels" ContentType="application/vnd.openxmlformats-package.relationships+xml"/>
  <Override PartName="/ppt/slideLayouts/_rels/slideLayout27.xml.rels" ContentType="application/vnd.openxmlformats-package.relationships+xml"/>
  <Override PartName="/ppt/slideLayouts/_rels/slideLayout22.xml.rels" ContentType="application/vnd.openxmlformats-package.relationships+xml"/>
  <Override PartName="/ppt/slideLayouts/_rels/slideLayout56.xml.rels" ContentType="application/vnd.openxmlformats-package.relationships+xml"/>
  <Override PartName="/ppt/slideLayouts/_rels/slideLayout9.xml.rels" ContentType="application/vnd.openxmlformats-package.relationships+xml"/>
  <Override PartName="/ppt/slideLayouts/_rels/slideLayout18.xml.rels" ContentType="application/vnd.openxmlformats-package.relationships+xml"/>
  <Override PartName="/ppt/slideLayouts/_rels/slideLayout3.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76.xml.rels" ContentType="application/vnd.openxmlformats-package.relationships+xml"/>
  <Override PartName="/ppt/slideLayouts/_rels/slideLayout21.xml.rels" ContentType="application/vnd.openxmlformats-package.relationships+xml"/>
  <Override PartName="/ppt/slideLayouts/_rels/slideLayout55.xml.rels" ContentType="application/vnd.openxmlformats-package.relationships+xml"/>
  <Override PartName="/ppt/slideLayouts/_rels/slideLayout8.xml.rels" ContentType="application/vnd.openxmlformats-package.relationships+xml"/>
  <Override PartName="/ppt/slideLayouts/slideLayout4.xml" ContentType="application/vnd.openxmlformats-officedocument.presentationml.slideLayout+xml"/>
  <Override PartName="/ppt/slideLayouts/slideLayout27.xml" ContentType="application/vnd.openxmlformats-officedocument.presentationml.slideLayout+xml"/>
  <Override PartName="/ppt/slideLayouts/slideLayout23.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41.xml" ContentType="application/vnd.openxmlformats-officedocument.presentationml.slideLayout+xml"/>
  <Override PartName="/ppt/slideLayouts/slideLayout75.xml" ContentType="application/vnd.openxmlformats-officedocument.presentationml.slideLayout+xml"/>
  <Override PartName="/ppt/slideLayouts/slideLayout43.xml" ContentType="application/vnd.openxmlformats-officedocument.presentationml.slideLayout+xml"/>
  <Override PartName="/ppt/slideLayouts/slideLayout77.xml" ContentType="application/vnd.openxmlformats-officedocument.presentationml.slideLayout+xml"/>
  <Override PartName="/ppt/slideLayouts/slideLayout44.xml" ContentType="application/vnd.openxmlformats-officedocument.presentationml.slideLayout+xml"/>
  <Override PartName="/ppt/slideLayouts/slideLayout10.xml" ContentType="application/vnd.openxmlformats-officedocument.presentationml.slideLayout+xml"/>
  <Override PartName="/ppt/slideLayouts/slideLayout78.xml" ContentType="application/vnd.openxmlformats-officedocument.presentationml.slideLayout+xml"/>
  <Override PartName="/ppt/slideLayouts/slideLayout11.xml" ContentType="application/vnd.openxmlformats-officedocument.presentationml.slideLayout+xml"/>
  <Override PartName="/ppt/slideLayouts/slideLayout79.xml" ContentType="application/vnd.openxmlformats-officedocument.presentationml.slideLayout+xml"/>
  <Override PartName="/ppt/slideLayouts/slideLayout45.xml" ContentType="application/vnd.openxmlformats-officedocument.presentationml.slideLayout+xml"/>
  <Override PartName="/ppt/slideLayouts/slideLayout49.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46.xml" ContentType="application/vnd.openxmlformats-officedocument.presentationml.slideLayout+xml"/>
  <Override PartName="/ppt/slideLayouts/slideLayout16.xml" ContentType="application/vnd.openxmlformats-officedocument.presentationml.slideLayout+xml"/>
  <Override PartName="/ppt/slideLayouts/slideLayout47.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48.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64.xml" ContentType="application/vnd.openxmlformats-officedocument.presentationml.slideLayout+xml"/>
  <Override PartName="/ppt/slideLayouts/slideLayout67.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65.xml" ContentType="application/vnd.openxmlformats-officedocument.presentationml.slideLayout+xml"/>
  <Override PartName="/ppt/slideLayouts/slideLayout68.xml" ContentType="application/vnd.openxmlformats-officedocument.presentationml.slideLayout+xml"/>
  <Override PartName="/ppt/slideLayouts/slideLayout34.xml" ContentType="application/vnd.openxmlformats-officedocument.presentationml.slideLayout+xml"/>
  <Override PartName="/ppt/slideLayouts/slideLayout32.xml" ContentType="application/vnd.openxmlformats-officedocument.presentationml.slideLayout+xml"/>
  <Override PartName="/ppt/slideLayouts/slideLayout66.xml" ContentType="application/vnd.openxmlformats-officedocument.presentationml.slideLayout+xml"/>
  <Override PartName="/ppt/slideLayouts/slideLayout69.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71.xml" ContentType="application/vnd.openxmlformats-officedocument.presentationml.slideLayout+xml"/>
  <Override PartName="/ppt/slideLayouts/slideLayout40.xml" ContentType="application/vnd.openxmlformats-officedocument.presentationml.slideLayout+xml"/>
  <Override PartName="/ppt/slideLayouts/slideLayout74.xml" ContentType="application/vnd.openxmlformats-officedocument.presentationml.slideLayout+xml"/>
  <Override PartName="/ppt/slideLayouts/slideLayout81.xml" ContentType="application/vnd.openxmlformats-officedocument.presentationml.slideLayout+xml"/>
  <Override PartName="/ppt/slideLayouts/slideLayout84.xml" ContentType="application/vnd.openxmlformats-officedocument.presentationml.slideLayout+xml"/>
  <Override PartName="/ppt/slideLayouts/slideLayout50.xml" ContentType="application/vnd.openxmlformats-officedocument.presentationml.slideLayout+xml"/>
  <Override PartName="/ppt/slideLayouts/slideLayout53.xml" ContentType="application/vnd.openxmlformats-officedocument.presentationml.slideLayout+xml"/>
  <Override PartName="/ppt/slideLayouts/slideLayout60.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2.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83.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3.xml" ContentType="application/vnd.openxmlformats-officedocument.presentationml.slideLayout+xml"/>
  <Override PartName="/ppt/slideLayouts/slideLayout39.xml" ContentType="application/vnd.openxmlformats-officedocument.presentationml.slideLayout+xml"/>
  <Override PartName="/ppt/slideLayouts/slideLayout70.xml" ContentType="application/vnd.openxmlformats-officedocument.presentationml.slideLayout+xml"/>
  <Override PartName="/ppt/slides/_rels/slide27.xml.rels" ContentType="application/vnd.openxmlformats-package.relationships+xml"/>
  <Override PartName="/ppt/slides/_rels/slide51.xml.rels" ContentType="application/vnd.openxmlformats-package.relationships+xml"/>
  <Override PartName="/ppt/slides/_rels/slide2.xml.rels" ContentType="application/vnd.openxmlformats-package.relationships+xml"/>
  <Override PartName="/ppt/slides/_rels/slide26.xml.rels" ContentType="application/vnd.openxmlformats-package.relationships+xml"/>
  <Override PartName="/ppt/slides/_rels/slide50.xml.rels" ContentType="application/vnd.openxmlformats-package.relationships+xml"/>
  <Override PartName="/ppt/slides/_rels/slide1.xml.rels" ContentType="application/vnd.openxmlformats-package.relationships+xml"/>
  <Override PartName="/ppt/slides/_rels/slide37.xml.rels" ContentType="application/vnd.openxmlformats-package.relationships+xml"/>
  <Override PartName="/ppt/slides/_rels/slide53.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36.xml.rels" ContentType="application/vnd.openxmlformats-package.relationships+xml"/>
  <Override PartName="/ppt/slides/_rels/slide34.xml.rels" ContentType="application/vnd.openxmlformats-package.relationships+xml"/>
  <Override PartName="/ppt/slides/_rels/slide31.xml.rels" ContentType="application/vnd.openxmlformats-package.relationships+xml"/>
  <Override PartName="/ppt/slides/_rels/slide65.xml.rels" ContentType="application/vnd.openxmlformats-package.relationships+xml"/>
  <Override PartName="/ppt/slides/_rels/slide62.xml.rels" ContentType="application/vnd.openxmlformats-package.relationships+xml"/>
  <Override PartName="/ppt/slides/_rels/slide9.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3.xml.rels" ContentType="application/vnd.openxmlformats-package.relationships+xml"/>
  <Override PartName="/ppt/slides/_rels/slide40.xml.rels" ContentType="application/vnd.openxmlformats-package.relationships+xml"/>
  <Override PartName="/ppt/slides/_rels/slide35.xml.rels" ContentType="application/vnd.openxmlformats-package.relationships+xml"/>
  <Override PartName="/ppt/slides/_rels/slide66.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30.xml.rels" ContentType="application/vnd.openxmlformats-package.relationships+xml"/>
  <Override PartName="/ppt/slides/_rels/slide8.xml.rels" ContentType="application/vnd.openxmlformats-package.relationships+xml"/>
  <Override PartName="/ppt/slides/_rels/slide61.xml.rels" ContentType="application/vnd.openxmlformats-package.relationships+xml"/>
  <Override PartName="/ppt/slides/_rels/slide7.xml.rels" ContentType="application/vnd.openxmlformats-package.relationships+xml"/>
  <Override PartName="/ppt/slides/_rels/slide60.xml.rels" ContentType="application/vnd.openxmlformats-package.relationships+xml"/>
  <Override PartName="/ppt/slides/_rels/slide28.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56.xml.rels" ContentType="application/vnd.openxmlformats-package.relationships+xml"/>
  <Override PartName="/ppt/slides/_rels/slide22.xml.rels" ContentType="application/vnd.openxmlformats-package.relationships+xml"/>
  <Override PartName="/ppt/slides/_rels/slide24.xml.rels" ContentType="application/vnd.openxmlformats-package.relationships+xml"/>
  <Override PartName="/ppt/slides/_rels/slide58.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21.xml.rels" ContentType="application/vnd.openxmlformats-package.relationships+xml"/>
  <Override PartName="/ppt/slides/_rels/slide23.xml.rels" ContentType="application/vnd.openxmlformats-package.relationships+xml"/>
  <Override PartName="/ppt/slides/_rels/slide57.xml.rels" ContentType="application/vnd.openxmlformats-package.relationships+xml"/>
  <Override PartName="/ppt/slides/_rels/slide5.xml.rels" ContentType="application/vnd.openxmlformats-package.relationships+xml"/>
  <Override PartName="/ppt/slides/_rels/slide54.xml.rels" ContentType="application/vnd.openxmlformats-package.relationships+xml"/>
  <Override PartName="/ppt/slides/_rels/slide20.xml.rels" ContentType="application/vnd.openxmlformats-package.relationships+xml"/>
  <Override PartName="/ppt/slides/_rels/slide15.xml.rels" ContentType="application/vnd.openxmlformats-package.relationships+xml"/>
  <Override PartName="/ppt/slides/_rels/slide49.xml.rels" ContentType="application/vnd.openxmlformats-package.relationships+xml"/>
  <Override PartName="/ppt/slides/_rels/slide18.xml.rels" ContentType="application/vnd.openxmlformats-package.relationships+xml"/>
  <Override PartName="/ppt/slides/_rels/slide16.xml.rels" ContentType="application/vnd.openxmlformats-package.relationships+xml"/>
  <Override PartName="/ppt/slides/_rels/slide13.xml.rels" ContentType="application/vnd.openxmlformats-package.relationships+xml"/>
  <Override PartName="/ppt/slides/_rels/slide47.xml.rels" ContentType="application/vnd.openxmlformats-package.relationships+xml"/>
  <Override PartName="/ppt/slides/_rels/slide14.xml.rels" ContentType="application/vnd.openxmlformats-package.relationships+xml"/>
  <Override PartName="/ppt/slides/_rels/slide48.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46.xml.rels" ContentType="application/vnd.openxmlformats-package.relationships+xml"/>
  <Override PartName="/ppt/slides/_rels/slide38.xml.rels" ContentType="application/vnd.openxmlformats-package.relationships+xml"/>
  <Override PartName="/ppt/slides/_rels/slide42.xml.rels" ContentType="application/vnd.openxmlformats-package.relationships+xml"/>
  <Override PartName="/ppt/slides/_rels/slide11.xml.rels" ContentType="application/vnd.openxmlformats-package.relationships+xml"/>
  <Override PartName="/ppt/slides/_rels/slide45.xml.rels" ContentType="application/vnd.openxmlformats-package.relationships+xml"/>
  <Override PartName="/ppt/slides/_rels/slide19.xml.rels" ContentType="application/vnd.openxmlformats-package.relationships+xml"/>
  <Override PartName="/ppt/slides/_rels/slide41.xml.rels" ContentType="application/vnd.openxmlformats-package.relationships+xml"/>
  <Override PartName="/ppt/slides/_rels/slide10.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39.xml.rels" ContentType="application/vnd.openxmlformats-package.relationships+xml"/>
  <Override PartName="/ppt/slides/slide38.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48.xml" ContentType="application/vnd.openxmlformats-officedocument.presentationml.slide+xml"/>
  <Override PartName="/ppt/slides/slide45.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49.xml" ContentType="application/vnd.openxmlformats-officedocument.presentationml.slide+xml"/>
  <Override PartName="/ppt/slides/slide46.xml" ContentType="application/vnd.openxmlformats-officedocument.presentationml.slide+xml"/>
  <Override PartName="/ppt/slides/slide12.xml" ContentType="application/vnd.openxmlformats-officedocument.presentationml.slide+xml"/>
  <Override PartName="/ppt/slides/slide16.xml" ContentType="application/vnd.openxmlformats-officedocument.presentationml.slide+xml"/>
  <Override PartName="/ppt/slides/slide47.xml" ContentType="application/vnd.openxmlformats-officedocument.presentationml.slide+xml"/>
  <Override PartName="/ppt/slides/slide13.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1.xml" ContentType="application/vnd.openxmlformats-officedocument.presentationml.slide+xml"/>
  <Override PartName="/ppt/slides/slide22.xml" ContentType="application/vnd.openxmlformats-officedocument.presentationml.slide+xml"/>
  <Override PartName="/ppt/slides/slide56.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58.xml" ContentType="application/vnd.openxmlformats-officedocument.presentationml.slide+xml"/>
  <Override PartName="/ppt/slides/slide24.xml" ContentType="application/vnd.openxmlformats-officedocument.presentationml.slide+xml"/>
  <Override PartName="/ppt/slides/slide4.xml" ContentType="application/vnd.openxmlformats-officedocument.presentationml.slide+xml"/>
  <Override PartName="/ppt/slides/slide59.xml" ContentType="application/vnd.openxmlformats-officedocument.presentationml.slide+xml"/>
  <Override PartName="/ppt/slides/slide25.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8.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29.xml" ContentType="application/vnd.openxmlformats-officedocument.presentationml.slide+xml"/>
  <Override PartName="/ppt/slides/slide9.xml" ContentType="application/vnd.openxmlformats-officedocument.presentationml.slide+xml"/>
  <Override PartName="/ppt/slides/slide61.xml" ContentType="application/vnd.openxmlformats-officedocument.presentationml.slide+xml"/>
  <Override PartName="/ppt/slides/slide64.xml" ContentType="application/vnd.openxmlformats-officedocument.presentationml.slide+xml"/>
  <Override PartName="/ppt/slides/slide30.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66.xml" ContentType="application/vnd.openxmlformats-officedocument.presentationml.slide+xml"/>
  <Override PartName="/ppt/slides/slide35.xml" ContentType="application/vnd.openxmlformats-officedocument.presentationml.slide+xml"/>
  <Override PartName="/ppt/slides/slide40.xml" ContentType="application/vnd.openxmlformats-officedocument.presentationml.slide+xml"/>
  <Override PartName="/ppt/slides/slide52.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slides/slide31.xml" ContentType="application/vnd.openxmlformats-officedocument.presentationml.slide+xml"/>
  <Override PartName="/ppt/slides/slide60.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slides/slide63.xml" ContentType="application/vnd.openxmlformats-officedocument.presentationml.slide+xml"/>
  <Override PartName="/ppt/slides/slide53.xml" ContentType="application/vnd.openxmlformats-officedocument.presentationml.slide+xml"/>
  <Override PartName="/ppt/slides/slide3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B9AE20B8-8ABF-4473-AEBA-E9806D7A6E36}" type="slidenum">
              <a:t>&lt;#&gt;</a:t>
            </a:fld>
          </a:p>
        </p:txBody>
      </p:sp>
      <p:sp>
        <p:nvSpPr>
          <p:cNvPr id="4" name="PlaceHolder 3"/>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54"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647793B-B2A1-4C9F-83AB-EA3F45CDA9A4}"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57"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0"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A433F31-2D32-4BAB-9279-257FD65312D1}" type="slidenum">
              <a:t>&lt;#&gt;</a:t>
            </a:fld>
          </a:p>
        </p:txBody>
      </p:sp>
      <p:sp>
        <p:nvSpPr>
          <p:cNvPr id="9" name="PlaceHolder 8"/>
          <p:cNvSpPr>
            <a:spLocks noGrp="1"/>
          </p:cNvSpPr>
          <p:nvPr>
            <p:ph type="dt" idx="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62"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2B3B0AB0-36C1-4B53-833A-8F34A377BDAF}" type="slidenum">
              <a:t>&lt;#&gt;</a:t>
            </a:fld>
          </a:p>
        </p:txBody>
      </p:sp>
      <p:sp>
        <p:nvSpPr>
          <p:cNvPr id="11" name="PlaceHolder 10"/>
          <p:cNvSpPr>
            <a:spLocks noGrp="1"/>
          </p:cNvSpPr>
          <p:nvPr>
            <p:ph type="dt" idx="3"/>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1154EB9-7C0C-4995-9A0E-D18CABED505C}" type="slidenum">
              <a:t>&lt;#&gt;</a:t>
            </a:fld>
          </a:p>
        </p:txBody>
      </p:sp>
      <p:sp>
        <p:nvSpPr>
          <p:cNvPr id="4" name="PlaceHolder 3"/>
          <p:cNvSpPr>
            <a:spLocks noGrp="1"/>
          </p:cNvSpPr>
          <p:nvPr>
            <p:ph type="dt" idx="6"/>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10"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7E00026-8ACF-4B40-A10D-46136D72A111}"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12"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5BA5D95-6425-40BD-8BB4-9CB6B1E22109}"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14"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540F3A1-EEA6-4E20-847E-A0D065ED4015}"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26A508E-FA97-4974-A24D-04163703D546}"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E5AC4B0-FA7C-485F-9233-F21A75A19E37}"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19"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BD897B2-18BE-4392-BB2F-F23F81D66001}"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3"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1794494-A5EA-4598-8CD6-8264587CC56F}"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23"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4"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641012F-46CB-44BD-BE49-E502BE20276B}"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27"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8AA2103-A798-44E4-9601-A7008BAFFF98}"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31"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2"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24158D4-3122-4815-9A73-035F0F38D6B7}"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34"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481A773-449B-4101-822A-A68001D98572}" type="slidenum">
              <a:t>&lt;#&gt;</a:t>
            </a:fld>
          </a:p>
        </p:txBody>
      </p:sp>
      <p:sp>
        <p:nvSpPr>
          <p:cNvPr id="9" name="PlaceHolder 8"/>
          <p:cNvSpPr>
            <a:spLocks noGrp="1"/>
          </p:cNvSpPr>
          <p:nvPr>
            <p:ph type="dt" idx="6"/>
          </p:nvPr>
        </p:nvSpPr>
        <p:spPr/>
        <p:txBody>
          <a:bodyPr/>
          <a:p>
            <a:r>
              <a:rPr lang="en-GB"/>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39"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0"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3"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4"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FCB1978-34F8-4070-A78A-96F57AFE99BD}" type="slidenum">
              <a:t>&lt;#&gt;</a:t>
            </a:fld>
          </a:p>
        </p:txBody>
      </p:sp>
      <p:sp>
        <p:nvSpPr>
          <p:cNvPr id="11" name="PlaceHolder 10"/>
          <p:cNvSpPr>
            <a:spLocks noGrp="1"/>
          </p:cNvSpPr>
          <p:nvPr>
            <p:ph type="dt" idx="6"/>
          </p:nvPr>
        </p:nvSpPr>
        <p:spPr/>
        <p:txBody>
          <a:bodyPr/>
          <a:p>
            <a:r>
              <a:rPr lang="en-GB"/>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1442AD9A-01BB-48C6-B847-B41764A4B556}" type="slidenum">
              <a:t>&lt;#&gt;</a:t>
            </a:fld>
          </a:p>
        </p:txBody>
      </p:sp>
      <p:sp>
        <p:nvSpPr>
          <p:cNvPr id="4" name="PlaceHolder 3"/>
          <p:cNvSpPr>
            <a:spLocks noGrp="1"/>
          </p:cNvSpPr>
          <p:nvPr>
            <p:ph type="dt" idx="7"/>
          </p:nvPr>
        </p:nvSpPr>
        <p:spPr/>
        <p:txBody>
          <a:bodyPr/>
          <a:p>
            <a:r>
              <a:rPr lang="en-GB"/>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51"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B7CE63E-1258-4F38-9681-CD9FA9B3DAAA}" type="slidenum">
              <a:t>&lt;#&gt;</a:t>
            </a:fld>
          </a:p>
        </p:txBody>
      </p:sp>
      <p:sp>
        <p:nvSpPr>
          <p:cNvPr id="6" name="PlaceHolder 5"/>
          <p:cNvSpPr>
            <a:spLocks noGrp="1"/>
          </p:cNvSpPr>
          <p:nvPr>
            <p:ph type="dt" idx="7"/>
          </p:nvPr>
        </p:nvSpPr>
        <p:spPr/>
        <p:txBody>
          <a:bodyPr/>
          <a:p>
            <a:r>
              <a:rPr lang="en-GB"/>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53"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BF315A1-402D-410A-86CC-44BBD8A3517D}" type="slidenum">
              <a:t>&lt;#&gt;</a:t>
            </a:fld>
          </a:p>
        </p:txBody>
      </p:sp>
      <p:sp>
        <p:nvSpPr>
          <p:cNvPr id="6" name="PlaceHolder 5"/>
          <p:cNvSpPr>
            <a:spLocks noGrp="1"/>
          </p:cNvSpPr>
          <p:nvPr>
            <p:ph type="dt" idx="7"/>
          </p:nvPr>
        </p:nvSpPr>
        <p:spPr/>
        <p:txBody>
          <a:bodyPr/>
          <a:p>
            <a:r>
              <a:rPr lang="en-GB"/>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55"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A3B570F1-C2B9-4A57-BD6B-F63282E9F0A4}" type="slidenum">
              <a:t>&lt;#&gt;</a:t>
            </a:fld>
          </a:p>
        </p:txBody>
      </p:sp>
      <p:sp>
        <p:nvSpPr>
          <p:cNvPr id="7" name="PlaceHolder 6"/>
          <p:cNvSpPr>
            <a:spLocks noGrp="1"/>
          </p:cNvSpPr>
          <p:nvPr>
            <p:ph type="dt" idx="7"/>
          </p:nvPr>
        </p:nvSpPr>
        <p:spPr/>
        <p:txBody>
          <a:bodyPr/>
          <a:p>
            <a:r>
              <a:rPr lang="en-GB"/>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EA71CF39-3993-48F8-9015-A9D9B711E70F}" type="slidenum">
              <a:t>&lt;#&gt;</a:t>
            </a:fld>
          </a:p>
        </p:txBody>
      </p:sp>
      <p:sp>
        <p:nvSpPr>
          <p:cNvPr id="5" name="PlaceHolder 4"/>
          <p:cNvSpPr>
            <a:spLocks noGrp="1"/>
          </p:cNvSpPr>
          <p:nvPr>
            <p:ph type="dt" idx="7"/>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5"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31D3CB0-CB93-494E-B2C1-482730781B38}"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8"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3AD6574-D9F4-4CD4-B931-5BB97650D818}" type="slidenum">
              <a:t>&lt;#&gt;</a:t>
            </a:fld>
          </a:p>
        </p:txBody>
      </p:sp>
      <p:sp>
        <p:nvSpPr>
          <p:cNvPr id="5" name="PlaceHolder 4"/>
          <p:cNvSpPr>
            <a:spLocks noGrp="1"/>
          </p:cNvSpPr>
          <p:nvPr>
            <p:ph type="dt" idx="7"/>
          </p:nvPr>
        </p:nvSpPr>
        <p:spPr/>
        <p:txBody>
          <a:bodyPr/>
          <a:p>
            <a:r>
              <a:rPr lang="en-GB"/>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60"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1"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2"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F2B70B6-D07C-4013-B629-19DE65FDB5A6}" type="slidenum">
              <a:t>&lt;#&gt;</a:t>
            </a:fld>
          </a:p>
        </p:txBody>
      </p:sp>
      <p:sp>
        <p:nvSpPr>
          <p:cNvPr id="8" name="PlaceHolder 7"/>
          <p:cNvSpPr>
            <a:spLocks noGrp="1"/>
          </p:cNvSpPr>
          <p:nvPr>
            <p:ph type="dt" idx="7"/>
          </p:nvPr>
        </p:nvSpPr>
        <p:spPr/>
        <p:txBody>
          <a:bodyPr/>
          <a:p>
            <a:r>
              <a:rPr lang="en-GB"/>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64"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5"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6"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D31DF5D-9AE8-4C40-B169-8C7EE19C1AB3}" type="slidenum">
              <a:t>&lt;#&gt;</a:t>
            </a:fld>
          </a:p>
        </p:txBody>
      </p:sp>
      <p:sp>
        <p:nvSpPr>
          <p:cNvPr id="8" name="PlaceHolder 7"/>
          <p:cNvSpPr>
            <a:spLocks noGrp="1"/>
          </p:cNvSpPr>
          <p:nvPr>
            <p:ph type="dt" idx="7"/>
          </p:nvPr>
        </p:nvSpPr>
        <p:spPr/>
        <p:txBody>
          <a:bodyPr/>
          <a:p>
            <a:r>
              <a:rPr lang="en-GB"/>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68"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9"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0"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037BDCB-785F-49F7-9C06-E1D9E4D179DD}" type="slidenum">
              <a:t>&lt;#&gt;</a:t>
            </a:fld>
          </a:p>
        </p:txBody>
      </p:sp>
      <p:sp>
        <p:nvSpPr>
          <p:cNvPr id="8" name="PlaceHolder 7"/>
          <p:cNvSpPr>
            <a:spLocks noGrp="1"/>
          </p:cNvSpPr>
          <p:nvPr>
            <p:ph type="dt" idx="7"/>
          </p:nvPr>
        </p:nvSpPr>
        <p:spPr/>
        <p:txBody>
          <a:bodyPr/>
          <a:p>
            <a:r>
              <a:rPr lang="en-GB"/>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72"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3"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8E19D5B4-98BA-4B71-A828-9323B8D3A777}" type="slidenum">
              <a:t>&lt;#&gt;</a:t>
            </a:fld>
          </a:p>
        </p:txBody>
      </p:sp>
      <p:sp>
        <p:nvSpPr>
          <p:cNvPr id="7" name="PlaceHolder 6"/>
          <p:cNvSpPr>
            <a:spLocks noGrp="1"/>
          </p:cNvSpPr>
          <p:nvPr>
            <p:ph type="dt" idx="7"/>
          </p:nvPr>
        </p:nvSpPr>
        <p:spPr/>
        <p:txBody>
          <a:bodyPr/>
          <a:p>
            <a:r>
              <a:rPr lang="en-GB"/>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75"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6"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7"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8"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5F93359E-CCC1-4A30-A324-306F6FECD27F}" type="slidenum">
              <a:t>&lt;#&gt;</a:t>
            </a:fld>
          </a:p>
        </p:txBody>
      </p:sp>
      <p:sp>
        <p:nvSpPr>
          <p:cNvPr id="9" name="PlaceHolder 8"/>
          <p:cNvSpPr>
            <a:spLocks noGrp="1"/>
          </p:cNvSpPr>
          <p:nvPr>
            <p:ph type="dt" idx="7"/>
          </p:nvPr>
        </p:nvSpPr>
        <p:spPr/>
        <p:txBody>
          <a:bodyPr/>
          <a:p>
            <a:r>
              <a:rPr lang="en-GB"/>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180"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1"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2"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3"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4"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5"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A23A2089-7442-448A-B5CD-89766F92A13B}" type="slidenum">
              <a:t>&lt;#&gt;</a:t>
            </a:fld>
          </a:p>
        </p:txBody>
      </p:sp>
      <p:sp>
        <p:nvSpPr>
          <p:cNvPr id="11" name="PlaceHolder 10"/>
          <p:cNvSpPr>
            <a:spLocks noGrp="1"/>
          </p:cNvSpPr>
          <p:nvPr>
            <p:ph type="dt" idx="7"/>
          </p:nvPr>
        </p:nvSpPr>
        <p:spPr/>
        <p:txBody>
          <a:bodyPr/>
          <a:p>
            <a:r>
              <a:rPr lang="en-GB"/>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D8DF19FA-5A1F-450A-BA6C-453584D47BF6}" type="slidenum">
              <a:t>&lt;#&gt;</a:t>
            </a:fld>
          </a:p>
        </p:txBody>
      </p:sp>
      <p:sp>
        <p:nvSpPr>
          <p:cNvPr id="4" name="PlaceHolder 3"/>
          <p:cNvSpPr>
            <a:spLocks noGrp="1"/>
          </p:cNvSpPr>
          <p:nvPr>
            <p:ph type="dt" idx="12"/>
          </p:nvPr>
        </p:nvSpPr>
        <p:spPr/>
        <p:txBody>
          <a:bodyPr/>
          <a:p>
            <a:r>
              <a:rPr lang="en-GB"/>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19"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A26E16E2-8931-41F4-9C1D-DFE9DC8B1D8C}" type="slidenum">
              <a:t>&lt;#&gt;</a:t>
            </a:fld>
          </a:p>
        </p:txBody>
      </p:sp>
      <p:sp>
        <p:nvSpPr>
          <p:cNvPr id="6" name="PlaceHolder 5"/>
          <p:cNvSpPr>
            <a:spLocks noGrp="1"/>
          </p:cNvSpPr>
          <p:nvPr>
            <p:ph type="dt" idx="12"/>
          </p:nvPr>
        </p:nvSpPr>
        <p:spPr/>
        <p:txBody>
          <a:bodyPr/>
          <a:p>
            <a:r>
              <a:rPr lang="en-GB"/>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21"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0F63685-1D54-4E61-8092-CADB8BE0C263}" type="slidenum">
              <a:t>&lt;#&gt;</a:t>
            </a:fld>
          </a:p>
        </p:txBody>
      </p:sp>
      <p:sp>
        <p:nvSpPr>
          <p:cNvPr id="6" name="PlaceHolder 5"/>
          <p:cNvSpPr>
            <a:spLocks noGrp="1"/>
          </p:cNvSpPr>
          <p:nvPr>
            <p:ph type="dt" idx="12"/>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7"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7A7F8C4-F82A-4BA7-A72C-CE828B0130CA}"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23"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4"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01BE901B-89E7-429B-8468-114E5899A878}" type="slidenum">
              <a:t>&lt;#&gt;</a:t>
            </a:fld>
          </a:p>
        </p:txBody>
      </p:sp>
      <p:sp>
        <p:nvSpPr>
          <p:cNvPr id="7" name="PlaceHolder 6"/>
          <p:cNvSpPr>
            <a:spLocks noGrp="1"/>
          </p:cNvSpPr>
          <p:nvPr>
            <p:ph type="dt" idx="12"/>
          </p:nvPr>
        </p:nvSpPr>
        <p:spPr/>
        <p:txBody>
          <a:bodyPr/>
          <a:p>
            <a:r>
              <a:rPr lang="en-GB"/>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4A89B4EF-8416-464D-90C2-57B0A355FA82}" type="slidenum">
              <a:t>&lt;#&gt;</a:t>
            </a:fld>
          </a:p>
        </p:txBody>
      </p:sp>
      <p:sp>
        <p:nvSpPr>
          <p:cNvPr id="5" name="PlaceHolder 4"/>
          <p:cNvSpPr>
            <a:spLocks noGrp="1"/>
          </p:cNvSpPr>
          <p:nvPr>
            <p:ph type="dt" idx="12"/>
          </p:nvPr>
        </p:nvSpPr>
        <p:spPr/>
        <p:txBody>
          <a:bodyPr/>
          <a:p>
            <a:r>
              <a:rPr lang="en-GB"/>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E6BAD4E5-FF3F-4E14-9BA3-F9281CE95812}" type="slidenum">
              <a:t>&lt;#&gt;</a:t>
            </a:fld>
          </a:p>
        </p:txBody>
      </p:sp>
      <p:sp>
        <p:nvSpPr>
          <p:cNvPr id="5" name="PlaceHolder 4"/>
          <p:cNvSpPr>
            <a:spLocks noGrp="1"/>
          </p:cNvSpPr>
          <p:nvPr>
            <p:ph type="dt" idx="12"/>
          </p:nvPr>
        </p:nvSpPr>
        <p:spPr/>
        <p:txBody>
          <a:bodyPr/>
          <a:p>
            <a:r>
              <a:rPr lang="en-GB"/>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28"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9"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0"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9D033420-276B-46D3-9B21-38F08F4A2F42}" type="slidenum">
              <a:t>&lt;#&gt;</a:t>
            </a:fld>
          </a:p>
        </p:txBody>
      </p:sp>
      <p:sp>
        <p:nvSpPr>
          <p:cNvPr id="8" name="PlaceHolder 7"/>
          <p:cNvSpPr>
            <a:spLocks noGrp="1"/>
          </p:cNvSpPr>
          <p:nvPr>
            <p:ph type="dt" idx="12"/>
          </p:nvPr>
        </p:nvSpPr>
        <p:spPr/>
        <p:txBody>
          <a:bodyPr/>
          <a:p>
            <a:r>
              <a:rPr lang="en-GB"/>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32"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3"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4"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8700DFF6-E08F-4B16-8D7B-E58544B200BA}" type="slidenum">
              <a:t>&lt;#&gt;</a:t>
            </a:fld>
          </a:p>
        </p:txBody>
      </p:sp>
      <p:sp>
        <p:nvSpPr>
          <p:cNvPr id="8" name="PlaceHolder 7"/>
          <p:cNvSpPr>
            <a:spLocks noGrp="1"/>
          </p:cNvSpPr>
          <p:nvPr>
            <p:ph type="dt" idx="12"/>
          </p:nvPr>
        </p:nvSpPr>
        <p:spPr/>
        <p:txBody>
          <a:bodyPr/>
          <a:p>
            <a:r>
              <a:rPr lang="en-GB"/>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36"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7"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8"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AB77293-12DE-4997-8AD2-6315D1D621F1}" type="slidenum">
              <a:t>&lt;#&gt;</a:t>
            </a:fld>
          </a:p>
        </p:txBody>
      </p:sp>
      <p:sp>
        <p:nvSpPr>
          <p:cNvPr id="8" name="PlaceHolder 7"/>
          <p:cNvSpPr>
            <a:spLocks noGrp="1"/>
          </p:cNvSpPr>
          <p:nvPr>
            <p:ph type="dt" idx="12"/>
          </p:nvPr>
        </p:nvSpPr>
        <p:spPr/>
        <p:txBody>
          <a:bodyPr/>
          <a:p>
            <a:r>
              <a:rPr lang="en-GB"/>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40"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1"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6397E275-CBB3-46C0-B135-F275BDA2ECF8}" type="slidenum">
              <a:t>&lt;#&gt;</a:t>
            </a:fld>
          </a:p>
        </p:txBody>
      </p:sp>
      <p:sp>
        <p:nvSpPr>
          <p:cNvPr id="7" name="PlaceHolder 6"/>
          <p:cNvSpPr>
            <a:spLocks noGrp="1"/>
          </p:cNvSpPr>
          <p:nvPr>
            <p:ph type="dt" idx="12"/>
          </p:nvPr>
        </p:nvSpPr>
        <p:spPr/>
        <p:txBody>
          <a:bodyPr/>
          <a:p>
            <a:r>
              <a:rPr lang="en-GB"/>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43"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4"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5"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6"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370C5721-0776-4DB7-BFA1-B4096CAF626B}" type="slidenum">
              <a:t>&lt;#&gt;</a:t>
            </a:fld>
          </a:p>
        </p:txBody>
      </p:sp>
      <p:sp>
        <p:nvSpPr>
          <p:cNvPr id="9" name="PlaceHolder 8"/>
          <p:cNvSpPr>
            <a:spLocks noGrp="1"/>
          </p:cNvSpPr>
          <p:nvPr>
            <p:ph type="dt" idx="12"/>
          </p:nvPr>
        </p:nvSpPr>
        <p:spPr/>
        <p:txBody>
          <a:bodyPr/>
          <a:p>
            <a:r>
              <a:rPr lang="en-GB"/>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48"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9"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0"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1"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2"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3"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96A4A63A-3A20-4CE9-AC23-8CD24B51A5D2}" type="slidenum">
              <a:t>&lt;#&gt;</a:t>
            </a:fld>
          </a:p>
        </p:txBody>
      </p:sp>
      <p:sp>
        <p:nvSpPr>
          <p:cNvPr id="11" name="PlaceHolder 10"/>
          <p:cNvSpPr>
            <a:spLocks noGrp="1"/>
          </p:cNvSpPr>
          <p:nvPr>
            <p:ph type="dt" idx="12"/>
          </p:nvPr>
        </p:nvSpPr>
        <p:spPr/>
        <p:txBody>
          <a:bodyPr/>
          <a:p>
            <a:r>
              <a:rPr lang="en-GB"/>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1144FF3E-3A77-4D40-B9CB-50CB4EA3D3E3}" type="slidenum">
              <a:t>&lt;#&gt;</a:t>
            </a:fld>
          </a:p>
        </p:txBody>
      </p:sp>
      <p:sp>
        <p:nvSpPr>
          <p:cNvPr id="4" name="PlaceHolder 3"/>
          <p:cNvSpPr>
            <a:spLocks noGrp="1"/>
          </p:cNvSpPr>
          <p:nvPr>
            <p:ph type="dt" idx="15"/>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2DD9756-4B24-44A1-8491-5904DE12B8E1}"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87"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7A8D5068-1A0E-42AE-A6FD-087282D1F995}" type="slidenum">
              <a:t>&lt;#&gt;</a:t>
            </a:fld>
          </a:p>
        </p:txBody>
      </p:sp>
      <p:sp>
        <p:nvSpPr>
          <p:cNvPr id="6" name="PlaceHolder 5"/>
          <p:cNvSpPr>
            <a:spLocks noGrp="1"/>
          </p:cNvSpPr>
          <p:nvPr>
            <p:ph type="dt" idx="15"/>
          </p:nvPr>
        </p:nvSpPr>
        <p:spPr/>
        <p:txBody>
          <a:bodyPr/>
          <a:p>
            <a:r>
              <a:rPr lang="en-GB"/>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89"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CFDFFABA-667C-43B9-A511-C01F180A9E00}" type="slidenum">
              <a:t>&lt;#&gt;</a:t>
            </a:fld>
          </a:p>
        </p:txBody>
      </p:sp>
      <p:sp>
        <p:nvSpPr>
          <p:cNvPr id="6" name="PlaceHolder 5"/>
          <p:cNvSpPr>
            <a:spLocks noGrp="1"/>
          </p:cNvSpPr>
          <p:nvPr>
            <p:ph type="dt" idx="15"/>
          </p:nvPr>
        </p:nvSpPr>
        <p:spPr/>
        <p:txBody>
          <a:bodyPr/>
          <a:p>
            <a:r>
              <a:rPr lang="en-GB"/>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91"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2"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C5A7FFAB-73F8-474E-9667-605101AC65C4}" type="slidenum">
              <a:t>&lt;#&gt;</a:t>
            </a:fld>
          </a:p>
        </p:txBody>
      </p:sp>
      <p:sp>
        <p:nvSpPr>
          <p:cNvPr id="7" name="PlaceHolder 6"/>
          <p:cNvSpPr>
            <a:spLocks noGrp="1"/>
          </p:cNvSpPr>
          <p:nvPr>
            <p:ph type="dt" idx="15"/>
          </p:nvPr>
        </p:nvSpPr>
        <p:spPr/>
        <p:txBody>
          <a:bodyPr/>
          <a:p>
            <a:r>
              <a:rPr lang="en-GB"/>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332787AE-15E2-42B8-ADA3-B4354C49694D}" type="slidenum">
              <a:t>&lt;#&gt;</a:t>
            </a:fld>
          </a:p>
        </p:txBody>
      </p:sp>
      <p:sp>
        <p:nvSpPr>
          <p:cNvPr id="5" name="PlaceHolder 4"/>
          <p:cNvSpPr>
            <a:spLocks noGrp="1"/>
          </p:cNvSpPr>
          <p:nvPr>
            <p:ph type="dt" idx="15"/>
          </p:nvPr>
        </p:nvSpPr>
        <p:spPr/>
        <p:txBody>
          <a:bodyPr/>
          <a:p>
            <a:r>
              <a:rPr lang="en-GB"/>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132F4361-AF9B-4597-B7D7-4A195275F8EA}" type="slidenum">
              <a:t>&lt;#&gt;</a:t>
            </a:fld>
          </a:p>
        </p:txBody>
      </p:sp>
      <p:sp>
        <p:nvSpPr>
          <p:cNvPr id="5" name="PlaceHolder 4"/>
          <p:cNvSpPr>
            <a:spLocks noGrp="1"/>
          </p:cNvSpPr>
          <p:nvPr>
            <p:ph type="dt" idx="15"/>
          </p:nvPr>
        </p:nvSpPr>
        <p:spPr/>
        <p:txBody>
          <a:bodyPr/>
          <a:p>
            <a:r>
              <a:rPr lang="en-GB"/>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296"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7"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8"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718B1607-F0D5-4865-9E48-DC9F4CFE0736}" type="slidenum">
              <a:t>&lt;#&gt;</a:t>
            </a:fld>
          </a:p>
        </p:txBody>
      </p:sp>
      <p:sp>
        <p:nvSpPr>
          <p:cNvPr id="8" name="PlaceHolder 7"/>
          <p:cNvSpPr>
            <a:spLocks noGrp="1"/>
          </p:cNvSpPr>
          <p:nvPr>
            <p:ph type="dt" idx="15"/>
          </p:nvPr>
        </p:nvSpPr>
        <p:spPr/>
        <p:txBody>
          <a:bodyPr/>
          <a:p>
            <a:r>
              <a:rPr lang="en-GB"/>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00"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1"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2"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CA1037AD-B08E-4472-B023-125D26F0DEA6}" type="slidenum">
              <a:t>&lt;#&gt;</a:t>
            </a:fld>
          </a:p>
        </p:txBody>
      </p:sp>
      <p:sp>
        <p:nvSpPr>
          <p:cNvPr id="8" name="PlaceHolder 7"/>
          <p:cNvSpPr>
            <a:spLocks noGrp="1"/>
          </p:cNvSpPr>
          <p:nvPr>
            <p:ph type="dt" idx="15"/>
          </p:nvPr>
        </p:nvSpPr>
        <p:spPr/>
        <p:txBody>
          <a:bodyPr/>
          <a:p>
            <a:r>
              <a:rPr lang="en-GB"/>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04"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5"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6"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653F43B2-F44E-4503-89F3-7CE5F8834073}" type="slidenum">
              <a:t>&lt;#&gt;</a:t>
            </a:fld>
          </a:p>
        </p:txBody>
      </p:sp>
      <p:sp>
        <p:nvSpPr>
          <p:cNvPr id="8" name="PlaceHolder 7"/>
          <p:cNvSpPr>
            <a:spLocks noGrp="1"/>
          </p:cNvSpPr>
          <p:nvPr>
            <p:ph type="dt" idx="15"/>
          </p:nvPr>
        </p:nvSpPr>
        <p:spPr/>
        <p:txBody>
          <a:bodyPr/>
          <a:p>
            <a:r>
              <a:rPr lang="en-GB"/>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08"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9"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EA2EDE11-90B3-4073-A56B-0DE3FB305C87}" type="slidenum">
              <a:t>&lt;#&gt;</a:t>
            </a:fld>
          </a:p>
        </p:txBody>
      </p:sp>
      <p:sp>
        <p:nvSpPr>
          <p:cNvPr id="7" name="PlaceHolder 6"/>
          <p:cNvSpPr>
            <a:spLocks noGrp="1"/>
          </p:cNvSpPr>
          <p:nvPr>
            <p:ph type="dt" idx="15"/>
          </p:nvPr>
        </p:nvSpPr>
        <p:spPr/>
        <p:txBody>
          <a:bodyPr/>
          <a:p>
            <a:r>
              <a:rPr lang="en-GB"/>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11"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2"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3"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4"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8F10B975-8831-4383-B487-3683985DEF64}" type="slidenum">
              <a:t>&lt;#&gt;</a:t>
            </a:fld>
          </a:p>
        </p:txBody>
      </p:sp>
      <p:sp>
        <p:nvSpPr>
          <p:cNvPr id="9" name="PlaceHolder 8"/>
          <p:cNvSpPr>
            <a:spLocks noGrp="1"/>
          </p:cNvSpPr>
          <p:nvPr>
            <p:ph type="dt" idx="15"/>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E53A076-2A4F-4B8F-AC15-5BE2B4BD48FC}"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16"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7"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8"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9"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0"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1"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F6DB72EA-09BA-4FBF-BAD0-4CA22C468451}" type="slidenum">
              <a:t>&lt;#&gt;</a:t>
            </a:fld>
          </a:p>
        </p:txBody>
      </p:sp>
      <p:sp>
        <p:nvSpPr>
          <p:cNvPr id="11" name="PlaceHolder 10"/>
          <p:cNvSpPr>
            <a:spLocks noGrp="1"/>
          </p:cNvSpPr>
          <p:nvPr>
            <p:ph type="dt" idx="15"/>
          </p:nvPr>
        </p:nvSpPr>
        <p:spPr/>
        <p:txBody>
          <a:bodyPr/>
          <a:p>
            <a:r>
              <a:rPr lang="en-GB"/>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81A203C7-6D9A-4E2C-9C87-E7CCB22A1062}" type="slidenum">
              <a:t>&lt;#&gt;</a:t>
            </a:fld>
          </a:p>
        </p:txBody>
      </p:sp>
      <p:sp>
        <p:nvSpPr>
          <p:cNvPr id="4" name="PlaceHolder 3"/>
          <p:cNvSpPr>
            <a:spLocks noGrp="1"/>
          </p:cNvSpPr>
          <p:nvPr>
            <p:ph type="dt" idx="16"/>
          </p:nvPr>
        </p:nvSpPr>
        <p:spPr/>
        <p:txBody>
          <a:bodyPr/>
          <a:p>
            <a:r>
              <a:rPr lang="en-GB"/>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28"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F228F605-5C54-468B-A2BD-6C9F978CB17B}" type="slidenum">
              <a:t>&lt;#&gt;</a:t>
            </a:fld>
          </a:p>
        </p:txBody>
      </p:sp>
      <p:sp>
        <p:nvSpPr>
          <p:cNvPr id="6" name="PlaceHolder 5"/>
          <p:cNvSpPr>
            <a:spLocks noGrp="1"/>
          </p:cNvSpPr>
          <p:nvPr>
            <p:ph type="dt" idx="16"/>
          </p:nvPr>
        </p:nvSpPr>
        <p:spPr/>
        <p:txBody>
          <a:bodyPr/>
          <a:p>
            <a:r>
              <a:rPr lang="en-GB"/>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30"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4E479B9E-B7C3-4912-81D7-91A69B78B925}" type="slidenum">
              <a:t>&lt;#&gt;</a:t>
            </a:fld>
          </a:p>
        </p:txBody>
      </p:sp>
      <p:sp>
        <p:nvSpPr>
          <p:cNvPr id="6" name="PlaceHolder 5"/>
          <p:cNvSpPr>
            <a:spLocks noGrp="1"/>
          </p:cNvSpPr>
          <p:nvPr>
            <p:ph type="dt" idx="16"/>
          </p:nvPr>
        </p:nvSpPr>
        <p:spPr/>
        <p:txBody>
          <a:bodyPr/>
          <a:p>
            <a:r>
              <a:rPr lang="en-GB"/>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32"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3"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D7EC8B9B-D44B-4EF2-A31F-F11EFC6DB151}" type="slidenum">
              <a:t>&lt;#&gt;</a:t>
            </a:fld>
          </a:p>
        </p:txBody>
      </p:sp>
      <p:sp>
        <p:nvSpPr>
          <p:cNvPr id="7" name="PlaceHolder 6"/>
          <p:cNvSpPr>
            <a:spLocks noGrp="1"/>
          </p:cNvSpPr>
          <p:nvPr>
            <p:ph type="dt" idx="16"/>
          </p:nvPr>
        </p:nvSpPr>
        <p:spPr/>
        <p:txBody>
          <a:bodyPr/>
          <a:p>
            <a:r>
              <a:rPr lang="en-GB"/>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E5821110-332B-43D7-914E-A6F482E56C6C}" type="slidenum">
              <a:t>&lt;#&gt;</a:t>
            </a:fld>
          </a:p>
        </p:txBody>
      </p:sp>
      <p:sp>
        <p:nvSpPr>
          <p:cNvPr id="5" name="PlaceHolder 4"/>
          <p:cNvSpPr>
            <a:spLocks noGrp="1"/>
          </p:cNvSpPr>
          <p:nvPr>
            <p:ph type="dt" idx="16"/>
          </p:nvPr>
        </p:nvSpPr>
        <p:spPr/>
        <p:txBody>
          <a:bodyPr/>
          <a:p>
            <a:r>
              <a:rPr lang="en-GB"/>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5"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FAA4CFEA-B771-4811-807E-792B9C17A566}" type="slidenum">
              <a:t>&lt;#&gt;</a:t>
            </a:fld>
          </a:p>
        </p:txBody>
      </p:sp>
      <p:sp>
        <p:nvSpPr>
          <p:cNvPr id="5" name="PlaceHolder 4"/>
          <p:cNvSpPr>
            <a:spLocks noGrp="1"/>
          </p:cNvSpPr>
          <p:nvPr>
            <p:ph type="dt" idx="16"/>
          </p:nvPr>
        </p:nvSpPr>
        <p:spPr/>
        <p:txBody>
          <a:bodyPr/>
          <a:p>
            <a:r>
              <a:rPr lang="en-GB"/>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37"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8"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9"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FF11EB0F-7DF9-4E3B-98E8-801E7E61F7F1}" type="slidenum">
              <a:t>&lt;#&gt;</a:t>
            </a:fld>
          </a:p>
        </p:txBody>
      </p:sp>
      <p:sp>
        <p:nvSpPr>
          <p:cNvPr id="8" name="PlaceHolder 7"/>
          <p:cNvSpPr>
            <a:spLocks noGrp="1"/>
          </p:cNvSpPr>
          <p:nvPr>
            <p:ph type="dt" idx="16"/>
          </p:nvPr>
        </p:nvSpPr>
        <p:spPr/>
        <p:txBody>
          <a:bodyPr/>
          <a:p>
            <a:r>
              <a:rPr lang="en-GB"/>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41"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2"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3"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4D0EBFEC-B10D-460E-A7D4-D4C9F13193D9}" type="slidenum">
              <a:t>&lt;#&gt;</a:t>
            </a:fld>
          </a:p>
        </p:txBody>
      </p:sp>
      <p:sp>
        <p:nvSpPr>
          <p:cNvPr id="8" name="PlaceHolder 7"/>
          <p:cNvSpPr>
            <a:spLocks noGrp="1"/>
          </p:cNvSpPr>
          <p:nvPr>
            <p:ph type="dt" idx="16"/>
          </p:nvPr>
        </p:nvSpPr>
        <p:spPr/>
        <p:txBody>
          <a:bodyPr/>
          <a:p>
            <a:r>
              <a:rPr lang="en-GB"/>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45"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6"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7"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462C5129-E972-48A0-80D6-916721D357E4}" type="slidenum">
              <a:t>&lt;#&gt;</a:t>
            </a:fld>
          </a:p>
        </p:txBody>
      </p:sp>
      <p:sp>
        <p:nvSpPr>
          <p:cNvPr id="8" name="PlaceHolder 7"/>
          <p:cNvSpPr>
            <a:spLocks noGrp="1"/>
          </p:cNvSpPr>
          <p:nvPr>
            <p:ph type="dt" idx="16"/>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42"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B2C29D2-B4B2-4E11-924A-6AEB91808A87}"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49"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0"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B9BEF9D5-CF3F-4C66-B60C-915552765470}" type="slidenum">
              <a:t>&lt;#&gt;</a:t>
            </a:fld>
          </a:p>
        </p:txBody>
      </p:sp>
      <p:sp>
        <p:nvSpPr>
          <p:cNvPr id="7" name="PlaceHolder 6"/>
          <p:cNvSpPr>
            <a:spLocks noGrp="1"/>
          </p:cNvSpPr>
          <p:nvPr>
            <p:ph type="dt" idx="16"/>
          </p:nvPr>
        </p:nvSpPr>
        <p:spPr/>
        <p:txBody>
          <a:bodyPr/>
          <a:p>
            <a:r>
              <a:rPr lang="en-GB"/>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52"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3"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4"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5"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38DA0E92-B94D-4051-B3D7-697F0E5D5719}" type="slidenum">
              <a:t>&lt;#&gt;</a:t>
            </a:fld>
          </a:p>
        </p:txBody>
      </p:sp>
      <p:sp>
        <p:nvSpPr>
          <p:cNvPr id="9" name="PlaceHolder 8"/>
          <p:cNvSpPr>
            <a:spLocks noGrp="1"/>
          </p:cNvSpPr>
          <p:nvPr>
            <p:ph type="dt" idx="16"/>
          </p:nvPr>
        </p:nvSpPr>
        <p:spPr/>
        <p:txBody>
          <a:bodyPr/>
          <a:p>
            <a:r>
              <a:rPr lang="en-GB"/>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57"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8"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9"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0"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1"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2"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77526AAA-B40F-4308-910A-D61F13E05E25}" type="slidenum">
              <a:t>&lt;#&gt;</a:t>
            </a:fld>
          </a:p>
        </p:txBody>
      </p:sp>
      <p:sp>
        <p:nvSpPr>
          <p:cNvPr id="11" name="PlaceHolder 10"/>
          <p:cNvSpPr>
            <a:spLocks noGrp="1"/>
          </p:cNvSpPr>
          <p:nvPr>
            <p:ph type="dt" idx="16"/>
          </p:nvPr>
        </p:nvSpPr>
        <p:spPr/>
        <p:txBody>
          <a:bodyPr/>
          <a:p>
            <a:r>
              <a:rPr lang="en-GB"/>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DBBBFAAB-443D-413A-ACB3-9CEC81CBFDA4}" type="slidenum">
              <a:t>&lt;#&gt;</a:t>
            </a:fld>
          </a:p>
        </p:txBody>
      </p:sp>
      <p:sp>
        <p:nvSpPr>
          <p:cNvPr id="4" name="PlaceHolder 3"/>
          <p:cNvSpPr>
            <a:spLocks noGrp="1"/>
          </p:cNvSpPr>
          <p:nvPr>
            <p:ph type="dt" idx="19"/>
          </p:nvPr>
        </p:nvSpPr>
        <p:spPr/>
        <p:txBody>
          <a:bodyPr/>
          <a:p>
            <a:r>
              <a:rPr lang="en-GB"/>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69"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B082E37B-11B0-481F-8E7E-0ADF4AF50037}" type="slidenum">
              <a:t>&lt;#&gt;</a:t>
            </a:fld>
          </a:p>
        </p:txBody>
      </p:sp>
      <p:sp>
        <p:nvSpPr>
          <p:cNvPr id="6" name="PlaceHolder 5"/>
          <p:cNvSpPr>
            <a:spLocks noGrp="1"/>
          </p:cNvSpPr>
          <p:nvPr>
            <p:ph type="dt" idx="19"/>
          </p:nvPr>
        </p:nvSpPr>
        <p:spPr/>
        <p:txBody>
          <a:bodyPr/>
          <a:p>
            <a:r>
              <a:rPr lang="en-GB"/>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71"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056FE9B8-48A8-45EB-847F-3C332FCB5C6D}" type="slidenum">
              <a:t>&lt;#&gt;</a:t>
            </a:fld>
          </a:p>
        </p:txBody>
      </p:sp>
      <p:sp>
        <p:nvSpPr>
          <p:cNvPr id="6" name="PlaceHolder 5"/>
          <p:cNvSpPr>
            <a:spLocks noGrp="1"/>
          </p:cNvSpPr>
          <p:nvPr>
            <p:ph type="dt" idx="19"/>
          </p:nvPr>
        </p:nvSpPr>
        <p:spPr/>
        <p:txBody>
          <a:bodyPr/>
          <a:p>
            <a:r>
              <a:rPr lang="en-GB"/>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73"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4"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8C471A41-DCBE-4BE4-A5AC-C422D40A73AD}" type="slidenum">
              <a:t>&lt;#&gt;</a:t>
            </a:fld>
          </a:p>
        </p:txBody>
      </p:sp>
      <p:sp>
        <p:nvSpPr>
          <p:cNvPr id="7" name="PlaceHolder 6"/>
          <p:cNvSpPr>
            <a:spLocks noGrp="1"/>
          </p:cNvSpPr>
          <p:nvPr>
            <p:ph type="dt" idx="19"/>
          </p:nvPr>
        </p:nvSpPr>
        <p:spPr/>
        <p:txBody>
          <a:bodyPr/>
          <a:p>
            <a:r>
              <a:rPr lang="en-GB"/>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45612400-445A-470F-A546-07B448FDCC7D}" type="slidenum">
              <a:t>&lt;#&gt;</a:t>
            </a:fld>
          </a:p>
        </p:txBody>
      </p:sp>
      <p:sp>
        <p:nvSpPr>
          <p:cNvPr id="5" name="PlaceHolder 4"/>
          <p:cNvSpPr>
            <a:spLocks noGrp="1"/>
          </p:cNvSpPr>
          <p:nvPr>
            <p:ph type="dt" idx="19"/>
          </p:nvPr>
        </p:nvSpPr>
        <p:spPr/>
        <p:txBody>
          <a:bodyPr/>
          <a:p>
            <a:r>
              <a:rPr lang="en-GB"/>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6"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GB" sz="3200" spc="-1" strike="noStrike">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4321B59F-BAEE-42D4-8085-EBE349E65E60}" type="slidenum">
              <a:t>&lt;#&gt;</a:t>
            </a:fld>
          </a:p>
        </p:txBody>
      </p:sp>
      <p:sp>
        <p:nvSpPr>
          <p:cNvPr id="5" name="PlaceHolder 4"/>
          <p:cNvSpPr>
            <a:spLocks noGrp="1"/>
          </p:cNvSpPr>
          <p:nvPr>
            <p:ph type="dt" idx="19"/>
          </p:nvPr>
        </p:nvSpPr>
        <p:spPr/>
        <p:txBody>
          <a:bodyPr/>
          <a:p>
            <a:r>
              <a:rPr lang="en-GB"/>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78"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9"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0"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4B3A7C90-AC85-412F-B032-B791B6DE8C76}" type="slidenum">
              <a:t>&lt;#&gt;</a:t>
            </a:fld>
          </a:p>
        </p:txBody>
      </p:sp>
      <p:sp>
        <p:nvSpPr>
          <p:cNvPr id="8" name="PlaceHolder 7"/>
          <p:cNvSpPr>
            <a:spLocks noGrp="1"/>
          </p:cNvSpPr>
          <p:nvPr>
            <p:ph type="dt" idx="19"/>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46"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920DDCF-1881-43FD-81A0-17EA62D6F875}"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82"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3"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4"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F99F7B3D-9597-40B9-A4BE-264CFE48BA7B}" type="slidenum">
              <a:t>&lt;#&gt;</a:t>
            </a:fld>
          </a:p>
        </p:txBody>
      </p:sp>
      <p:sp>
        <p:nvSpPr>
          <p:cNvPr id="8" name="PlaceHolder 7"/>
          <p:cNvSpPr>
            <a:spLocks noGrp="1"/>
          </p:cNvSpPr>
          <p:nvPr>
            <p:ph type="dt" idx="19"/>
          </p:nvPr>
        </p:nvSpPr>
        <p:spPr/>
        <p:txBody>
          <a:bodyPr/>
          <a:p>
            <a:r>
              <a:rPr lang="en-GB"/>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86"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7"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8"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EDC048CF-4E61-427C-B50B-EBE7C0728C61}" type="slidenum">
              <a:t>&lt;#&gt;</a:t>
            </a:fld>
          </a:p>
        </p:txBody>
      </p:sp>
      <p:sp>
        <p:nvSpPr>
          <p:cNvPr id="8" name="PlaceHolder 7"/>
          <p:cNvSpPr>
            <a:spLocks noGrp="1"/>
          </p:cNvSpPr>
          <p:nvPr>
            <p:ph type="dt" idx="19"/>
          </p:nvPr>
        </p:nvSpPr>
        <p:spPr/>
        <p:txBody>
          <a:bodyPr/>
          <a:p>
            <a:r>
              <a:rPr lang="en-GB"/>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90"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1"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589C7E91-0AFB-4CAF-8DD7-9633ECA02D45}" type="slidenum">
              <a:t>&lt;#&gt;</a:t>
            </a:fld>
          </a:p>
        </p:txBody>
      </p:sp>
      <p:sp>
        <p:nvSpPr>
          <p:cNvPr id="7" name="PlaceHolder 6"/>
          <p:cNvSpPr>
            <a:spLocks noGrp="1"/>
          </p:cNvSpPr>
          <p:nvPr>
            <p:ph type="dt" idx="19"/>
          </p:nvPr>
        </p:nvSpPr>
        <p:spPr/>
        <p:txBody>
          <a:bodyPr/>
          <a:p>
            <a:r>
              <a:rPr lang="en-GB"/>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93"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4"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5"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6"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20"/>
          </p:nvPr>
        </p:nvSpPr>
        <p:spPr/>
        <p:txBody>
          <a:bodyPr/>
          <a:p>
            <a:r>
              <a:t>Footer</a:t>
            </a:r>
          </a:p>
        </p:txBody>
      </p:sp>
      <p:sp>
        <p:nvSpPr>
          <p:cNvPr id="8" name="PlaceHolder 7"/>
          <p:cNvSpPr>
            <a:spLocks noGrp="1"/>
          </p:cNvSpPr>
          <p:nvPr>
            <p:ph type="sldNum" idx="21"/>
          </p:nvPr>
        </p:nvSpPr>
        <p:spPr/>
        <p:txBody>
          <a:bodyPr/>
          <a:p>
            <a:fld id="{273DB88B-188B-47E0-A77C-6B50D7B786EC}" type="slidenum">
              <a:t>&lt;#&gt;</a:t>
            </a:fld>
          </a:p>
        </p:txBody>
      </p:sp>
      <p:sp>
        <p:nvSpPr>
          <p:cNvPr id="9" name="PlaceHolder 8"/>
          <p:cNvSpPr>
            <a:spLocks noGrp="1"/>
          </p:cNvSpPr>
          <p:nvPr>
            <p:ph type="dt" idx="19"/>
          </p:nvPr>
        </p:nvSpPr>
        <p:spPr/>
        <p:txBody>
          <a:bodyPr/>
          <a:p>
            <a:r>
              <a:rPr lang="en-GB"/>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398"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9"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0"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1"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2"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3"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20"/>
          </p:nvPr>
        </p:nvSpPr>
        <p:spPr/>
        <p:txBody>
          <a:bodyPr/>
          <a:p>
            <a:r>
              <a:t>Footer</a:t>
            </a:r>
          </a:p>
        </p:txBody>
      </p:sp>
      <p:sp>
        <p:nvSpPr>
          <p:cNvPr id="10" name="PlaceHolder 9"/>
          <p:cNvSpPr>
            <a:spLocks noGrp="1"/>
          </p:cNvSpPr>
          <p:nvPr>
            <p:ph type="sldNum" idx="21"/>
          </p:nvPr>
        </p:nvSpPr>
        <p:spPr/>
        <p:txBody>
          <a:bodyPr/>
          <a:p>
            <a:fld id="{3550E196-F784-487D-8142-8C11F6098EBE}" type="slidenum">
              <a:t>&lt;#&gt;</a:t>
            </a:fld>
          </a:p>
        </p:txBody>
      </p:sp>
      <p:sp>
        <p:nvSpPr>
          <p:cNvPr id="11" name="PlaceHolder 10"/>
          <p:cNvSpPr>
            <a:spLocks noGrp="1"/>
          </p:cNvSpPr>
          <p:nvPr>
            <p:ph type="dt" idx="19"/>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Arial"/>
            </a:endParaRPr>
          </a:p>
        </p:txBody>
      </p:sp>
      <p:sp>
        <p:nvSpPr>
          <p:cNvPr id="50"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44565A1-5340-4D51-8D9C-92BE8E82261D}" type="slidenum">
              <a:t>&lt;#&gt;</a:t>
            </a:fld>
          </a:p>
        </p:txBody>
      </p:sp>
      <p:sp>
        <p:nvSpPr>
          <p:cNvPr id="8" name="PlaceHolder 7"/>
          <p:cNvSpPr>
            <a:spLocks noGrp="1"/>
          </p:cNvSpPr>
          <p:nvPr>
            <p:ph type="dt" idx="3"/>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c02c"/>
        </a:solidFill>
      </p:bgPr>
    </p:bg>
    <p:spTree>
      <p:nvGrpSpPr>
        <p:cNvPr id="1" name=""/>
        <p:cNvGrpSpPr/>
        <p:nvPr/>
      </p:nvGrpSpPr>
      <p:grpSpPr>
        <a:xfrm>
          <a:off x="0" y="0"/>
          <a:ext cx="0" cy="0"/>
          <a:chOff x="0" y="0"/>
          <a:chExt cx="0" cy="0"/>
        </a:xfrm>
      </p:grpSpPr>
      <p:sp>
        <p:nvSpPr>
          <p:cNvPr id="0" name="Freeform: Shape 393"/>
          <p:cNvSpPr/>
          <p:nvPr/>
        </p:nvSpPr>
        <p:spPr>
          <a:xfrm>
            <a:off x="1442160" y="3442680"/>
            <a:ext cx="230400" cy="230400"/>
          </a:xfrm>
          <a:custGeom>
            <a:avLst/>
            <a:gdLst>
              <a:gd name="textAreaLeft" fmla="*/ 0 w 230400"/>
              <a:gd name="textAreaRight" fmla="*/ 230760 w 230400"/>
              <a:gd name="textAreaTop" fmla="*/ 0 h 230400"/>
              <a:gd name="textAreaBottom" fmla="*/ 230760 h 230400"/>
            </a:gdLst>
            <a:ahLst/>
            <a:rect l="textAreaLeft" t="textAreaTop" r="textAreaRight" b="textAreaBottom"/>
            <a:pathLst>
              <a:path w="641" h="641">
                <a:moveTo>
                  <a:pt x="641" y="321"/>
                </a:moveTo>
                <a:lnTo>
                  <a:pt x="640" y="343"/>
                </a:lnTo>
                <a:lnTo>
                  <a:pt x="639" y="363"/>
                </a:lnTo>
                <a:lnTo>
                  <a:pt x="635" y="384"/>
                </a:lnTo>
                <a:lnTo>
                  <a:pt x="631" y="404"/>
                </a:lnTo>
                <a:lnTo>
                  <a:pt x="625" y="424"/>
                </a:lnTo>
                <a:lnTo>
                  <a:pt x="617" y="443"/>
                </a:lnTo>
                <a:lnTo>
                  <a:pt x="609" y="462"/>
                </a:lnTo>
                <a:lnTo>
                  <a:pt x="598" y="482"/>
                </a:lnTo>
                <a:lnTo>
                  <a:pt x="587" y="500"/>
                </a:lnTo>
                <a:lnTo>
                  <a:pt x="574" y="518"/>
                </a:lnTo>
                <a:lnTo>
                  <a:pt x="562" y="534"/>
                </a:lnTo>
                <a:lnTo>
                  <a:pt x="547" y="548"/>
                </a:lnTo>
                <a:lnTo>
                  <a:pt x="533" y="563"/>
                </a:lnTo>
                <a:lnTo>
                  <a:pt x="517" y="575"/>
                </a:lnTo>
                <a:lnTo>
                  <a:pt x="499" y="588"/>
                </a:lnTo>
                <a:lnTo>
                  <a:pt x="481" y="599"/>
                </a:lnTo>
                <a:lnTo>
                  <a:pt x="461" y="610"/>
                </a:lnTo>
                <a:lnTo>
                  <a:pt x="442" y="618"/>
                </a:lnTo>
                <a:lnTo>
                  <a:pt x="423" y="626"/>
                </a:lnTo>
                <a:lnTo>
                  <a:pt x="403" y="632"/>
                </a:lnTo>
                <a:lnTo>
                  <a:pt x="384" y="635"/>
                </a:lnTo>
                <a:lnTo>
                  <a:pt x="363" y="639"/>
                </a:lnTo>
                <a:lnTo>
                  <a:pt x="343" y="640"/>
                </a:lnTo>
                <a:lnTo>
                  <a:pt x="321" y="641"/>
                </a:lnTo>
                <a:lnTo>
                  <a:pt x="299" y="640"/>
                </a:lnTo>
                <a:lnTo>
                  <a:pt x="279" y="639"/>
                </a:lnTo>
                <a:lnTo>
                  <a:pt x="258" y="635"/>
                </a:lnTo>
                <a:lnTo>
                  <a:pt x="239" y="632"/>
                </a:lnTo>
                <a:lnTo>
                  <a:pt x="219" y="626"/>
                </a:lnTo>
                <a:lnTo>
                  <a:pt x="200" y="618"/>
                </a:lnTo>
                <a:lnTo>
                  <a:pt x="181" y="610"/>
                </a:lnTo>
                <a:lnTo>
                  <a:pt x="161" y="599"/>
                </a:lnTo>
                <a:lnTo>
                  <a:pt x="143" y="588"/>
                </a:lnTo>
                <a:lnTo>
                  <a:pt x="125" y="575"/>
                </a:lnTo>
                <a:lnTo>
                  <a:pt x="109" y="563"/>
                </a:lnTo>
                <a:lnTo>
                  <a:pt x="95" y="548"/>
                </a:lnTo>
                <a:lnTo>
                  <a:pt x="80" y="534"/>
                </a:lnTo>
                <a:lnTo>
                  <a:pt x="68" y="518"/>
                </a:lnTo>
                <a:lnTo>
                  <a:pt x="55" y="500"/>
                </a:lnTo>
                <a:lnTo>
                  <a:pt x="44" y="482"/>
                </a:lnTo>
                <a:lnTo>
                  <a:pt x="33" y="462"/>
                </a:lnTo>
                <a:lnTo>
                  <a:pt x="25" y="443"/>
                </a:lnTo>
                <a:lnTo>
                  <a:pt x="17" y="424"/>
                </a:lnTo>
                <a:lnTo>
                  <a:pt x="11" y="404"/>
                </a:lnTo>
                <a:lnTo>
                  <a:pt x="6" y="384"/>
                </a:lnTo>
                <a:lnTo>
                  <a:pt x="3" y="363"/>
                </a:lnTo>
                <a:lnTo>
                  <a:pt x="2" y="343"/>
                </a:lnTo>
                <a:lnTo>
                  <a:pt x="0" y="321"/>
                </a:lnTo>
                <a:lnTo>
                  <a:pt x="2" y="299"/>
                </a:lnTo>
                <a:lnTo>
                  <a:pt x="3" y="279"/>
                </a:lnTo>
                <a:lnTo>
                  <a:pt x="6" y="258"/>
                </a:lnTo>
                <a:lnTo>
                  <a:pt x="11" y="239"/>
                </a:lnTo>
                <a:lnTo>
                  <a:pt x="17" y="219"/>
                </a:lnTo>
                <a:lnTo>
                  <a:pt x="25" y="200"/>
                </a:lnTo>
                <a:lnTo>
                  <a:pt x="33" y="181"/>
                </a:lnTo>
                <a:lnTo>
                  <a:pt x="44" y="161"/>
                </a:lnTo>
                <a:lnTo>
                  <a:pt x="55" y="143"/>
                </a:lnTo>
                <a:lnTo>
                  <a:pt x="68" y="125"/>
                </a:lnTo>
                <a:lnTo>
                  <a:pt x="80" y="109"/>
                </a:lnTo>
                <a:lnTo>
                  <a:pt x="95" y="95"/>
                </a:lnTo>
                <a:lnTo>
                  <a:pt x="109" y="80"/>
                </a:lnTo>
                <a:lnTo>
                  <a:pt x="125" y="68"/>
                </a:lnTo>
                <a:lnTo>
                  <a:pt x="143" y="55"/>
                </a:lnTo>
                <a:lnTo>
                  <a:pt x="161" y="44"/>
                </a:lnTo>
                <a:lnTo>
                  <a:pt x="181" y="33"/>
                </a:lnTo>
                <a:lnTo>
                  <a:pt x="200" y="25"/>
                </a:lnTo>
                <a:lnTo>
                  <a:pt x="219" y="17"/>
                </a:lnTo>
                <a:lnTo>
                  <a:pt x="239" y="11"/>
                </a:lnTo>
                <a:lnTo>
                  <a:pt x="258" y="6"/>
                </a:lnTo>
                <a:lnTo>
                  <a:pt x="279" y="3"/>
                </a:lnTo>
                <a:lnTo>
                  <a:pt x="299" y="2"/>
                </a:lnTo>
                <a:lnTo>
                  <a:pt x="321" y="0"/>
                </a:lnTo>
                <a:lnTo>
                  <a:pt x="343" y="2"/>
                </a:lnTo>
                <a:lnTo>
                  <a:pt x="363" y="3"/>
                </a:lnTo>
                <a:lnTo>
                  <a:pt x="384" y="6"/>
                </a:lnTo>
                <a:lnTo>
                  <a:pt x="403" y="11"/>
                </a:lnTo>
                <a:lnTo>
                  <a:pt x="423" y="17"/>
                </a:lnTo>
                <a:lnTo>
                  <a:pt x="442" y="25"/>
                </a:lnTo>
                <a:lnTo>
                  <a:pt x="461" y="33"/>
                </a:lnTo>
                <a:lnTo>
                  <a:pt x="481" y="44"/>
                </a:lnTo>
                <a:lnTo>
                  <a:pt x="499" y="55"/>
                </a:lnTo>
                <a:lnTo>
                  <a:pt x="517" y="68"/>
                </a:lnTo>
                <a:lnTo>
                  <a:pt x="533" y="80"/>
                </a:lnTo>
                <a:lnTo>
                  <a:pt x="547" y="95"/>
                </a:lnTo>
                <a:lnTo>
                  <a:pt x="562" y="109"/>
                </a:lnTo>
                <a:lnTo>
                  <a:pt x="574" y="125"/>
                </a:lnTo>
                <a:lnTo>
                  <a:pt x="587" y="143"/>
                </a:lnTo>
                <a:lnTo>
                  <a:pt x="598" y="161"/>
                </a:lnTo>
                <a:lnTo>
                  <a:pt x="609" y="181"/>
                </a:lnTo>
                <a:lnTo>
                  <a:pt x="617" y="200"/>
                </a:lnTo>
                <a:lnTo>
                  <a:pt x="625" y="219"/>
                </a:lnTo>
                <a:lnTo>
                  <a:pt x="631" y="239"/>
                </a:lnTo>
                <a:lnTo>
                  <a:pt x="635" y="258"/>
                </a:lnTo>
                <a:lnTo>
                  <a:pt x="639" y="279"/>
                </a:lnTo>
                <a:lnTo>
                  <a:pt x="640" y="299"/>
                </a:lnTo>
                <a:lnTo>
                  <a:pt x="641" y="321"/>
                </a:lnTo>
                <a:close/>
              </a:path>
            </a:pathLst>
          </a:custGeom>
          <a:noFill/>
          <a:ln cap="rnd" w="46080">
            <a:solidFill>
              <a:srgbClr val="ffffff"/>
            </a:solidFill>
            <a:round/>
          </a:ln>
        </p:spPr>
        <p:style>
          <a:lnRef idx="0"/>
          <a:fillRef idx="0"/>
          <a:effectRef idx="0"/>
          <a:fontRef idx="minor"/>
        </p:style>
        <p:txBody>
          <a:bodyPr lIns="113040" rIns="113040" tIns="68040" bIns="68040" anchor="ctr" anchorCtr="1">
            <a:noAutofit/>
          </a:bodyPr>
          <a:p>
            <a:pPr>
              <a:lnSpc>
                <a:spcPct val="100000"/>
              </a:lnSpc>
            </a:pPr>
            <a:endParaRPr b="0" lang="en-GB" sz="1800" spc="-1" strike="noStrike">
              <a:solidFill>
                <a:srgbClr val="000000"/>
              </a:solidFill>
              <a:latin typeface="Arial"/>
              <a:ea typeface="DejaVu Sans"/>
            </a:endParaRPr>
          </a:p>
        </p:txBody>
      </p:sp>
      <p:sp>
        <p:nvSpPr>
          <p:cNvPr id="1" name="Straight Connector 394"/>
          <p:cNvSpPr/>
          <p:nvPr/>
        </p:nvSpPr>
        <p:spPr>
          <a:xfrm flipH="1">
            <a:off x="4911480" y="140040"/>
            <a:ext cx="104760" cy="260280"/>
          </a:xfrm>
          <a:prstGeom prst="line">
            <a:avLst/>
          </a:prstGeom>
          <a:ln cap="rnd" w="68040">
            <a:solidFill>
              <a:srgbClr val="ffffff"/>
            </a:solidFill>
            <a:round/>
          </a:ln>
        </p:spPr>
        <p:style>
          <a:lnRef idx="0"/>
          <a:fillRef idx="0"/>
          <a:effectRef idx="0"/>
          <a:fontRef idx="minor"/>
        </p:style>
        <p:txBody>
          <a:bodyPr lIns="123840" rIns="123840" tIns="78840" bIns="78840" anchor="ctr" anchorCtr="1">
            <a:noAutofit/>
          </a:bodyPr>
          <a:p>
            <a:endParaRPr b="0" lang="en-GB" sz="1800" spc="-1" strike="noStrike">
              <a:solidFill>
                <a:srgbClr val="000000"/>
              </a:solidFill>
              <a:latin typeface="Arial"/>
              <a:ea typeface="DejaVu Sans"/>
            </a:endParaRPr>
          </a:p>
        </p:txBody>
      </p:sp>
      <p:sp>
        <p:nvSpPr>
          <p:cNvPr id="2" name="Straight Connector 395"/>
          <p:cNvSpPr/>
          <p:nvPr/>
        </p:nvSpPr>
        <p:spPr>
          <a:xfrm>
            <a:off x="4833720" y="218160"/>
            <a:ext cx="260280" cy="104760"/>
          </a:xfrm>
          <a:prstGeom prst="line">
            <a:avLst/>
          </a:prstGeom>
          <a:ln cap="rnd" w="68040">
            <a:solidFill>
              <a:srgbClr val="ffffff"/>
            </a:solidFill>
            <a:round/>
          </a:ln>
        </p:spPr>
        <p:style>
          <a:lnRef idx="0"/>
          <a:fillRef idx="0"/>
          <a:effectRef idx="0"/>
          <a:fontRef idx="minor"/>
        </p:style>
        <p:txBody>
          <a:bodyPr lIns="123840" rIns="123840" tIns="25920" bIns="25920" anchor="ctr" anchorCtr="1">
            <a:noAutofit/>
          </a:bodyPr>
          <a:p>
            <a:endParaRPr b="0" lang="en-GB" sz="1800" spc="-1" strike="noStrike">
              <a:solidFill>
                <a:srgbClr val="000000"/>
              </a:solidFill>
              <a:latin typeface="Arial"/>
              <a:ea typeface="DejaVu Sans"/>
            </a:endParaRPr>
          </a:p>
        </p:txBody>
      </p:sp>
      <p:sp>
        <p:nvSpPr>
          <p:cNvPr id="3" name="Freeform: Shape 396"/>
          <p:cNvSpPr/>
          <p:nvPr/>
        </p:nvSpPr>
        <p:spPr>
          <a:xfrm>
            <a:off x="9770040" y="6345720"/>
            <a:ext cx="202680" cy="218520"/>
          </a:xfrm>
          <a:custGeom>
            <a:avLst/>
            <a:gdLst>
              <a:gd name="textAreaLeft" fmla="*/ 0 w 202680"/>
              <a:gd name="textAreaRight" fmla="*/ 203040 w 202680"/>
              <a:gd name="textAreaTop" fmla="*/ 0 h 218520"/>
              <a:gd name="textAreaBottom" fmla="*/ 218880 h 218520"/>
            </a:gdLst>
            <a:ahLst/>
            <a:rect l="textAreaLeft" t="textAreaTop" r="textAreaRight" b="textAreaBottom"/>
            <a:pathLst>
              <a:path w="564" h="608">
                <a:moveTo>
                  <a:pt x="0" y="278"/>
                </a:moveTo>
                <a:lnTo>
                  <a:pt x="488" y="608"/>
                </a:lnTo>
                <a:lnTo>
                  <a:pt x="564" y="0"/>
                </a:lnTo>
                <a:lnTo>
                  <a:pt x="0" y="278"/>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4" name="Freeform: Shape 397"/>
          <p:cNvSpPr/>
          <p:nvPr/>
        </p:nvSpPr>
        <p:spPr>
          <a:xfrm>
            <a:off x="801720" y="1286640"/>
            <a:ext cx="202680" cy="218160"/>
          </a:xfrm>
          <a:custGeom>
            <a:avLst/>
            <a:gdLst>
              <a:gd name="textAreaLeft" fmla="*/ 0 w 202680"/>
              <a:gd name="textAreaRight" fmla="*/ 203040 w 202680"/>
              <a:gd name="textAreaTop" fmla="*/ 0 h 218160"/>
              <a:gd name="textAreaBottom" fmla="*/ 218520 h 218160"/>
            </a:gdLst>
            <a:ahLst/>
            <a:rect l="textAreaLeft" t="textAreaTop" r="textAreaRight" b="textAreaBottom"/>
            <a:pathLst>
              <a:path w="564" h="607">
                <a:moveTo>
                  <a:pt x="0" y="278"/>
                </a:moveTo>
                <a:lnTo>
                  <a:pt x="488" y="607"/>
                </a:lnTo>
                <a:lnTo>
                  <a:pt x="564" y="0"/>
                </a:lnTo>
                <a:lnTo>
                  <a:pt x="0" y="278"/>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5" name="Freeform: Shape 398"/>
          <p:cNvSpPr/>
          <p:nvPr/>
        </p:nvSpPr>
        <p:spPr>
          <a:xfrm>
            <a:off x="11451960" y="358920"/>
            <a:ext cx="217800" cy="205560"/>
          </a:xfrm>
          <a:custGeom>
            <a:avLst/>
            <a:gdLst>
              <a:gd name="textAreaLeft" fmla="*/ 0 w 217800"/>
              <a:gd name="textAreaRight" fmla="*/ 218160 w 217800"/>
              <a:gd name="textAreaTop" fmla="*/ 0 h 205560"/>
              <a:gd name="textAreaBottom" fmla="*/ 205920 h 205560"/>
            </a:gdLst>
            <a:ahLst/>
            <a:rect l="textAreaLeft" t="textAreaTop" r="textAreaRight" b="textAreaBottom"/>
            <a:pathLst>
              <a:path w="606" h="572">
                <a:moveTo>
                  <a:pt x="262" y="572"/>
                </a:moveTo>
                <a:lnTo>
                  <a:pt x="606" y="92"/>
                </a:lnTo>
                <a:lnTo>
                  <a:pt x="0" y="0"/>
                </a:lnTo>
                <a:lnTo>
                  <a:pt x="262" y="572"/>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6" name="Straight Connector 399"/>
          <p:cNvSpPr/>
          <p:nvPr/>
        </p:nvSpPr>
        <p:spPr>
          <a:xfrm flipH="1">
            <a:off x="552960" y="6206040"/>
            <a:ext cx="104760" cy="260280"/>
          </a:xfrm>
          <a:prstGeom prst="line">
            <a:avLst/>
          </a:prstGeom>
          <a:ln cap="rnd" w="68040">
            <a:solidFill>
              <a:srgbClr val="ffffff"/>
            </a:solidFill>
            <a:round/>
          </a:ln>
        </p:spPr>
        <p:style>
          <a:lnRef idx="0"/>
          <a:fillRef idx="0"/>
          <a:effectRef idx="0"/>
          <a:fontRef idx="minor"/>
        </p:style>
        <p:txBody>
          <a:bodyPr lIns="123840" rIns="123840" tIns="78840" bIns="78840" anchor="ctr" anchorCtr="1">
            <a:noAutofit/>
          </a:bodyPr>
          <a:p>
            <a:endParaRPr b="0" lang="en-GB" sz="1800" spc="-1" strike="noStrike">
              <a:solidFill>
                <a:srgbClr val="000000"/>
              </a:solidFill>
              <a:latin typeface="Arial"/>
              <a:ea typeface="DejaVu Sans"/>
            </a:endParaRPr>
          </a:p>
        </p:txBody>
      </p:sp>
      <p:sp>
        <p:nvSpPr>
          <p:cNvPr id="7" name="Straight Connector 400"/>
          <p:cNvSpPr/>
          <p:nvPr/>
        </p:nvSpPr>
        <p:spPr>
          <a:xfrm>
            <a:off x="475200" y="6283440"/>
            <a:ext cx="260280" cy="105480"/>
          </a:xfrm>
          <a:prstGeom prst="line">
            <a:avLst/>
          </a:prstGeom>
          <a:ln cap="rnd" w="68040">
            <a:solidFill>
              <a:srgbClr val="ffffff"/>
            </a:solidFill>
            <a:round/>
          </a:ln>
        </p:spPr>
        <p:style>
          <a:lnRef idx="0"/>
          <a:fillRef idx="0"/>
          <a:effectRef idx="0"/>
          <a:fontRef idx="minor"/>
        </p:style>
        <p:txBody>
          <a:bodyPr lIns="123840" rIns="123840" tIns="26640" bIns="26640" anchor="ctr" anchorCtr="1">
            <a:noAutofit/>
          </a:bodyPr>
          <a:p>
            <a:endParaRPr b="0" lang="en-GB" sz="1800" spc="-1" strike="noStrike">
              <a:solidFill>
                <a:srgbClr val="000000"/>
              </a:solidFill>
              <a:latin typeface="Arial"/>
              <a:ea typeface="DejaVu Sans"/>
            </a:endParaRPr>
          </a:p>
        </p:txBody>
      </p:sp>
      <p:sp>
        <p:nvSpPr>
          <p:cNvPr id="8" name="Freeform: Shape 401"/>
          <p:cNvSpPr/>
          <p:nvPr/>
        </p:nvSpPr>
        <p:spPr>
          <a:xfrm>
            <a:off x="8625240" y="784440"/>
            <a:ext cx="230400" cy="230400"/>
          </a:xfrm>
          <a:custGeom>
            <a:avLst/>
            <a:gdLst>
              <a:gd name="textAreaLeft" fmla="*/ 0 w 230400"/>
              <a:gd name="textAreaRight" fmla="*/ 230760 w 230400"/>
              <a:gd name="textAreaTop" fmla="*/ 0 h 230400"/>
              <a:gd name="textAreaBottom" fmla="*/ 230760 h 230400"/>
            </a:gdLst>
            <a:ahLst/>
            <a:rect l="textAreaLeft" t="textAreaTop" r="textAreaRight" b="textAreaBottom"/>
            <a:pathLst>
              <a:path w="641" h="641">
                <a:moveTo>
                  <a:pt x="641" y="321"/>
                </a:moveTo>
                <a:lnTo>
                  <a:pt x="640" y="343"/>
                </a:lnTo>
                <a:lnTo>
                  <a:pt x="639" y="363"/>
                </a:lnTo>
                <a:lnTo>
                  <a:pt x="635" y="384"/>
                </a:lnTo>
                <a:lnTo>
                  <a:pt x="631" y="404"/>
                </a:lnTo>
                <a:lnTo>
                  <a:pt x="625" y="424"/>
                </a:lnTo>
                <a:lnTo>
                  <a:pt x="617" y="443"/>
                </a:lnTo>
                <a:lnTo>
                  <a:pt x="609" y="461"/>
                </a:lnTo>
                <a:lnTo>
                  <a:pt x="598" y="481"/>
                </a:lnTo>
                <a:lnTo>
                  <a:pt x="587" y="499"/>
                </a:lnTo>
                <a:lnTo>
                  <a:pt x="574" y="516"/>
                </a:lnTo>
                <a:lnTo>
                  <a:pt x="562" y="533"/>
                </a:lnTo>
                <a:lnTo>
                  <a:pt x="547" y="547"/>
                </a:lnTo>
                <a:lnTo>
                  <a:pt x="533" y="562"/>
                </a:lnTo>
                <a:lnTo>
                  <a:pt x="516" y="574"/>
                </a:lnTo>
                <a:lnTo>
                  <a:pt x="499" y="586"/>
                </a:lnTo>
                <a:lnTo>
                  <a:pt x="481" y="598"/>
                </a:lnTo>
                <a:lnTo>
                  <a:pt x="461" y="609"/>
                </a:lnTo>
                <a:lnTo>
                  <a:pt x="443" y="617"/>
                </a:lnTo>
                <a:lnTo>
                  <a:pt x="424" y="625"/>
                </a:lnTo>
                <a:lnTo>
                  <a:pt x="404" y="631"/>
                </a:lnTo>
                <a:lnTo>
                  <a:pt x="384" y="635"/>
                </a:lnTo>
                <a:lnTo>
                  <a:pt x="363" y="639"/>
                </a:lnTo>
                <a:lnTo>
                  <a:pt x="343" y="640"/>
                </a:lnTo>
                <a:lnTo>
                  <a:pt x="321" y="641"/>
                </a:lnTo>
                <a:lnTo>
                  <a:pt x="299" y="640"/>
                </a:lnTo>
                <a:lnTo>
                  <a:pt x="279" y="639"/>
                </a:lnTo>
                <a:lnTo>
                  <a:pt x="258" y="635"/>
                </a:lnTo>
                <a:lnTo>
                  <a:pt x="237" y="631"/>
                </a:lnTo>
                <a:lnTo>
                  <a:pt x="218" y="625"/>
                </a:lnTo>
                <a:lnTo>
                  <a:pt x="199" y="617"/>
                </a:lnTo>
                <a:lnTo>
                  <a:pt x="179" y="609"/>
                </a:lnTo>
                <a:lnTo>
                  <a:pt x="160" y="598"/>
                </a:lnTo>
                <a:lnTo>
                  <a:pt x="142" y="586"/>
                </a:lnTo>
                <a:lnTo>
                  <a:pt x="124" y="574"/>
                </a:lnTo>
                <a:lnTo>
                  <a:pt x="108" y="562"/>
                </a:lnTo>
                <a:lnTo>
                  <a:pt x="94" y="547"/>
                </a:lnTo>
                <a:lnTo>
                  <a:pt x="79" y="533"/>
                </a:lnTo>
                <a:lnTo>
                  <a:pt x="67" y="516"/>
                </a:lnTo>
                <a:lnTo>
                  <a:pt x="54" y="499"/>
                </a:lnTo>
                <a:lnTo>
                  <a:pt x="43" y="481"/>
                </a:lnTo>
                <a:lnTo>
                  <a:pt x="32" y="461"/>
                </a:lnTo>
                <a:lnTo>
                  <a:pt x="23" y="443"/>
                </a:lnTo>
                <a:lnTo>
                  <a:pt x="16" y="424"/>
                </a:lnTo>
                <a:lnTo>
                  <a:pt x="10" y="404"/>
                </a:lnTo>
                <a:lnTo>
                  <a:pt x="6" y="384"/>
                </a:lnTo>
                <a:lnTo>
                  <a:pt x="3" y="363"/>
                </a:lnTo>
                <a:lnTo>
                  <a:pt x="0" y="343"/>
                </a:lnTo>
                <a:lnTo>
                  <a:pt x="0" y="321"/>
                </a:lnTo>
                <a:lnTo>
                  <a:pt x="0" y="299"/>
                </a:lnTo>
                <a:lnTo>
                  <a:pt x="3" y="279"/>
                </a:lnTo>
                <a:lnTo>
                  <a:pt x="6" y="258"/>
                </a:lnTo>
                <a:lnTo>
                  <a:pt x="10" y="237"/>
                </a:lnTo>
                <a:lnTo>
                  <a:pt x="16" y="218"/>
                </a:lnTo>
                <a:lnTo>
                  <a:pt x="23" y="199"/>
                </a:lnTo>
                <a:lnTo>
                  <a:pt x="32" y="179"/>
                </a:lnTo>
                <a:lnTo>
                  <a:pt x="43" y="160"/>
                </a:lnTo>
                <a:lnTo>
                  <a:pt x="54" y="142"/>
                </a:lnTo>
                <a:lnTo>
                  <a:pt x="67" y="124"/>
                </a:lnTo>
                <a:lnTo>
                  <a:pt x="79" y="108"/>
                </a:lnTo>
                <a:lnTo>
                  <a:pt x="94" y="94"/>
                </a:lnTo>
                <a:lnTo>
                  <a:pt x="108" y="79"/>
                </a:lnTo>
                <a:lnTo>
                  <a:pt x="124" y="67"/>
                </a:lnTo>
                <a:lnTo>
                  <a:pt x="142" y="54"/>
                </a:lnTo>
                <a:lnTo>
                  <a:pt x="160" y="43"/>
                </a:lnTo>
                <a:lnTo>
                  <a:pt x="179" y="32"/>
                </a:lnTo>
                <a:lnTo>
                  <a:pt x="199" y="23"/>
                </a:lnTo>
                <a:lnTo>
                  <a:pt x="218" y="16"/>
                </a:lnTo>
                <a:lnTo>
                  <a:pt x="237" y="10"/>
                </a:lnTo>
                <a:lnTo>
                  <a:pt x="258" y="6"/>
                </a:lnTo>
                <a:lnTo>
                  <a:pt x="279" y="3"/>
                </a:lnTo>
                <a:lnTo>
                  <a:pt x="299" y="0"/>
                </a:lnTo>
                <a:lnTo>
                  <a:pt x="321" y="0"/>
                </a:lnTo>
                <a:lnTo>
                  <a:pt x="343" y="0"/>
                </a:lnTo>
                <a:lnTo>
                  <a:pt x="363" y="3"/>
                </a:lnTo>
                <a:lnTo>
                  <a:pt x="384" y="6"/>
                </a:lnTo>
                <a:lnTo>
                  <a:pt x="404" y="10"/>
                </a:lnTo>
                <a:lnTo>
                  <a:pt x="424" y="16"/>
                </a:lnTo>
                <a:lnTo>
                  <a:pt x="443" y="23"/>
                </a:lnTo>
                <a:lnTo>
                  <a:pt x="461" y="32"/>
                </a:lnTo>
                <a:lnTo>
                  <a:pt x="481" y="43"/>
                </a:lnTo>
                <a:lnTo>
                  <a:pt x="499" y="54"/>
                </a:lnTo>
                <a:lnTo>
                  <a:pt x="516" y="67"/>
                </a:lnTo>
                <a:lnTo>
                  <a:pt x="533" y="79"/>
                </a:lnTo>
                <a:lnTo>
                  <a:pt x="547" y="94"/>
                </a:lnTo>
                <a:lnTo>
                  <a:pt x="562" y="108"/>
                </a:lnTo>
                <a:lnTo>
                  <a:pt x="574" y="124"/>
                </a:lnTo>
                <a:lnTo>
                  <a:pt x="587" y="142"/>
                </a:lnTo>
                <a:lnTo>
                  <a:pt x="598" y="160"/>
                </a:lnTo>
                <a:lnTo>
                  <a:pt x="609" y="179"/>
                </a:lnTo>
                <a:lnTo>
                  <a:pt x="617" y="199"/>
                </a:lnTo>
                <a:lnTo>
                  <a:pt x="625" y="218"/>
                </a:lnTo>
                <a:lnTo>
                  <a:pt x="631" y="237"/>
                </a:lnTo>
                <a:lnTo>
                  <a:pt x="635" y="258"/>
                </a:lnTo>
                <a:lnTo>
                  <a:pt x="639" y="279"/>
                </a:lnTo>
                <a:lnTo>
                  <a:pt x="640" y="299"/>
                </a:lnTo>
                <a:lnTo>
                  <a:pt x="641" y="321"/>
                </a:lnTo>
                <a:close/>
              </a:path>
            </a:pathLst>
          </a:custGeom>
          <a:noFill/>
          <a:ln cap="rnd" w="46080">
            <a:solidFill>
              <a:srgbClr val="ffffff"/>
            </a:solidFill>
            <a:round/>
          </a:ln>
        </p:spPr>
        <p:style>
          <a:lnRef idx="0"/>
          <a:fillRef idx="0"/>
          <a:effectRef idx="0"/>
          <a:fontRef idx="minor"/>
        </p:style>
        <p:txBody>
          <a:bodyPr lIns="113040" rIns="113040" tIns="68040" bIns="68040" anchor="ctr" anchorCtr="1">
            <a:noAutofit/>
          </a:bodyPr>
          <a:p>
            <a:pPr>
              <a:lnSpc>
                <a:spcPct val="100000"/>
              </a:lnSpc>
            </a:pPr>
            <a:endParaRPr b="0" lang="en-GB" sz="1800" spc="-1" strike="noStrike">
              <a:solidFill>
                <a:srgbClr val="000000"/>
              </a:solidFill>
              <a:latin typeface="Arial"/>
              <a:ea typeface="DejaVu Sans"/>
            </a:endParaRPr>
          </a:p>
        </p:txBody>
      </p:sp>
      <p:sp>
        <p:nvSpPr>
          <p:cNvPr id="9" name="Freeform: Shape 402"/>
          <p:cNvSpPr/>
          <p:nvPr/>
        </p:nvSpPr>
        <p:spPr>
          <a:xfrm>
            <a:off x="272880" y="287280"/>
            <a:ext cx="430920" cy="519120"/>
          </a:xfrm>
          <a:custGeom>
            <a:avLst/>
            <a:gdLst>
              <a:gd name="textAreaLeft" fmla="*/ 0 w 430920"/>
              <a:gd name="textAreaRight" fmla="*/ 431280 w 430920"/>
              <a:gd name="textAreaTop" fmla="*/ 0 h 519120"/>
              <a:gd name="textAreaBottom" fmla="*/ 519480 h 519120"/>
            </a:gdLst>
            <a:ahLst/>
            <a:rect l="textAreaLeft" t="textAreaTop" r="textAreaRight" b="textAreaBottom"/>
            <a:pathLst>
              <a:path w="1198" h="1443">
                <a:moveTo>
                  <a:pt x="600" y="0"/>
                </a:moveTo>
                <a:lnTo>
                  <a:pt x="600" y="0"/>
                </a:lnTo>
                <a:lnTo>
                  <a:pt x="600" y="0"/>
                </a:lnTo>
                <a:lnTo>
                  <a:pt x="558" y="1"/>
                </a:lnTo>
                <a:lnTo>
                  <a:pt x="520" y="4"/>
                </a:lnTo>
                <a:lnTo>
                  <a:pt x="481" y="10"/>
                </a:lnTo>
                <a:lnTo>
                  <a:pt x="443" y="19"/>
                </a:lnTo>
                <a:lnTo>
                  <a:pt x="407" y="30"/>
                </a:lnTo>
                <a:lnTo>
                  <a:pt x="371" y="43"/>
                </a:lnTo>
                <a:lnTo>
                  <a:pt x="336" y="60"/>
                </a:lnTo>
                <a:lnTo>
                  <a:pt x="300" y="79"/>
                </a:lnTo>
                <a:lnTo>
                  <a:pt x="264" y="101"/>
                </a:lnTo>
                <a:lnTo>
                  <a:pt x="233" y="124"/>
                </a:lnTo>
                <a:lnTo>
                  <a:pt x="203" y="148"/>
                </a:lnTo>
                <a:lnTo>
                  <a:pt x="174" y="174"/>
                </a:lnTo>
                <a:lnTo>
                  <a:pt x="148" y="203"/>
                </a:lnTo>
                <a:lnTo>
                  <a:pt x="124" y="233"/>
                </a:lnTo>
                <a:lnTo>
                  <a:pt x="101" y="264"/>
                </a:lnTo>
                <a:lnTo>
                  <a:pt x="79" y="300"/>
                </a:lnTo>
                <a:lnTo>
                  <a:pt x="60" y="336"/>
                </a:lnTo>
                <a:lnTo>
                  <a:pt x="43" y="371"/>
                </a:lnTo>
                <a:lnTo>
                  <a:pt x="30" y="407"/>
                </a:lnTo>
                <a:lnTo>
                  <a:pt x="19" y="443"/>
                </a:lnTo>
                <a:lnTo>
                  <a:pt x="10" y="481"/>
                </a:lnTo>
                <a:lnTo>
                  <a:pt x="4" y="518"/>
                </a:lnTo>
                <a:lnTo>
                  <a:pt x="1" y="557"/>
                </a:lnTo>
                <a:lnTo>
                  <a:pt x="0" y="598"/>
                </a:lnTo>
                <a:lnTo>
                  <a:pt x="0" y="598"/>
                </a:lnTo>
                <a:lnTo>
                  <a:pt x="0" y="598"/>
                </a:lnTo>
                <a:lnTo>
                  <a:pt x="1" y="639"/>
                </a:lnTo>
                <a:lnTo>
                  <a:pt x="4" y="678"/>
                </a:lnTo>
                <a:lnTo>
                  <a:pt x="10" y="717"/>
                </a:lnTo>
                <a:lnTo>
                  <a:pt x="19" y="754"/>
                </a:lnTo>
                <a:lnTo>
                  <a:pt x="30" y="791"/>
                </a:lnTo>
                <a:lnTo>
                  <a:pt x="44" y="827"/>
                </a:lnTo>
                <a:lnTo>
                  <a:pt x="60" y="862"/>
                </a:lnTo>
                <a:lnTo>
                  <a:pt x="79" y="898"/>
                </a:lnTo>
                <a:lnTo>
                  <a:pt x="101" y="933"/>
                </a:lnTo>
                <a:lnTo>
                  <a:pt x="124" y="965"/>
                </a:lnTo>
                <a:lnTo>
                  <a:pt x="148" y="995"/>
                </a:lnTo>
                <a:lnTo>
                  <a:pt x="174" y="1023"/>
                </a:lnTo>
                <a:lnTo>
                  <a:pt x="203" y="1048"/>
                </a:lnTo>
                <a:lnTo>
                  <a:pt x="233" y="1072"/>
                </a:lnTo>
                <a:lnTo>
                  <a:pt x="264" y="1095"/>
                </a:lnTo>
                <a:lnTo>
                  <a:pt x="300" y="1117"/>
                </a:lnTo>
                <a:lnTo>
                  <a:pt x="325" y="1130"/>
                </a:lnTo>
                <a:lnTo>
                  <a:pt x="349" y="1143"/>
                </a:lnTo>
                <a:lnTo>
                  <a:pt x="375" y="1153"/>
                </a:lnTo>
                <a:lnTo>
                  <a:pt x="401" y="1164"/>
                </a:lnTo>
                <a:lnTo>
                  <a:pt x="401" y="1164"/>
                </a:lnTo>
                <a:lnTo>
                  <a:pt x="401" y="1372"/>
                </a:lnTo>
                <a:lnTo>
                  <a:pt x="401" y="1380"/>
                </a:lnTo>
                <a:lnTo>
                  <a:pt x="402" y="1387"/>
                </a:lnTo>
                <a:lnTo>
                  <a:pt x="405" y="1393"/>
                </a:lnTo>
                <a:lnTo>
                  <a:pt x="407" y="1399"/>
                </a:lnTo>
                <a:lnTo>
                  <a:pt x="410" y="1406"/>
                </a:lnTo>
                <a:lnTo>
                  <a:pt x="413" y="1411"/>
                </a:lnTo>
                <a:lnTo>
                  <a:pt x="417" y="1417"/>
                </a:lnTo>
                <a:lnTo>
                  <a:pt x="422" y="1422"/>
                </a:lnTo>
                <a:lnTo>
                  <a:pt x="427" y="1427"/>
                </a:lnTo>
                <a:lnTo>
                  <a:pt x="433" y="1430"/>
                </a:lnTo>
                <a:lnTo>
                  <a:pt x="437" y="1434"/>
                </a:lnTo>
                <a:lnTo>
                  <a:pt x="443" y="1437"/>
                </a:lnTo>
                <a:lnTo>
                  <a:pt x="451" y="1439"/>
                </a:lnTo>
                <a:lnTo>
                  <a:pt x="457" y="1441"/>
                </a:lnTo>
                <a:lnTo>
                  <a:pt x="464" y="1443"/>
                </a:lnTo>
                <a:lnTo>
                  <a:pt x="471" y="1443"/>
                </a:lnTo>
                <a:lnTo>
                  <a:pt x="727" y="1443"/>
                </a:lnTo>
                <a:lnTo>
                  <a:pt x="734" y="1443"/>
                </a:lnTo>
                <a:lnTo>
                  <a:pt x="741" y="1441"/>
                </a:lnTo>
                <a:lnTo>
                  <a:pt x="747" y="1439"/>
                </a:lnTo>
                <a:lnTo>
                  <a:pt x="754" y="1437"/>
                </a:lnTo>
                <a:lnTo>
                  <a:pt x="760" y="1434"/>
                </a:lnTo>
                <a:lnTo>
                  <a:pt x="765" y="1430"/>
                </a:lnTo>
                <a:lnTo>
                  <a:pt x="771" y="1427"/>
                </a:lnTo>
                <a:lnTo>
                  <a:pt x="776" y="1422"/>
                </a:lnTo>
                <a:lnTo>
                  <a:pt x="781" y="1417"/>
                </a:lnTo>
                <a:lnTo>
                  <a:pt x="785" y="1411"/>
                </a:lnTo>
                <a:lnTo>
                  <a:pt x="788" y="1406"/>
                </a:lnTo>
                <a:lnTo>
                  <a:pt x="791" y="1399"/>
                </a:lnTo>
                <a:lnTo>
                  <a:pt x="793" y="1393"/>
                </a:lnTo>
                <a:lnTo>
                  <a:pt x="795" y="1387"/>
                </a:lnTo>
                <a:lnTo>
                  <a:pt x="797" y="1380"/>
                </a:lnTo>
                <a:lnTo>
                  <a:pt x="797" y="1372"/>
                </a:lnTo>
                <a:lnTo>
                  <a:pt x="797" y="1164"/>
                </a:lnTo>
                <a:lnTo>
                  <a:pt x="797" y="1164"/>
                </a:lnTo>
                <a:lnTo>
                  <a:pt x="797" y="1164"/>
                </a:lnTo>
                <a:lnTo>
                  <a:pt x="823" y="1153"/>
                </a:lnTo>
                <a:lnTo>
                  <a:pt x="849" y="1143"/>
                </a:lnTo>
                <a:lnTo>
                  <a:pt x="873" y="1130"/>
                </a:lnTo>
                <a:lnTo>
                  <a:pt x="898" y="1117"/>
                </a:lnTo>
                <a:lnTo>
                  <a:pt x="933" y="1095"/>
                </a:lnTo>
                <a:lnTo>
                  <a:pt x="965" y="1072"/>
                </a:lnTo>
                <a:lnTo>
                  <a:pt x="995" y="1048"/>
                </a:lnTo>
                <a:lnTo>
                  <a:pt x="1024" y="1023"/>
                </a:lnTo>
                <a:lnTo>
                  <a:pt x="1049" y="995"/>
                </a:lnTo>
                <a:lnTo>
                  <a:pt x="1074" y="965"/>
                </a:lnTo>
                <a:lnTo>
                  <a:pt x="1097" y="933"/>
                </a:lnTo>
                <a:lnTo>
                  <a:pt x="1118" y="898"/>
                </a:lnTo>
                <a:lnTo>
                  <a:pt x="1138" y="862"/>
                </a:lnTo>
                <a:lnTo>
                  <a:pt x="1153" y="827"/>
                </a:lnTo>
                <a:lnTo>
                  <a:pt x="1168" y="791"/>
                </a:lnTo>
                <a:lnTo>
                  <a:pt x="1179" y="754"/>
                </a:lnTo>
                <a:lnTo>
                  <a:pt x="1187" y="717"/>
                </a:lnTo>
                <a:lnTo>
                  <a:pt x="1193" y="678"/>
                </a:lnTo>
                <a:lnTo>
                  <a:pt x="1197" y="639"/>
                </a:lnTo>
                <a:lnTo>
                  <a:pt x="1198" y="598"/>
                </a:lnTo>
                <a:lnTo>
                  <a:pt x="1198" y="598"/>
                </a:lnTo>
                <a:lnTo>
                  <a:pt x="1198" y="598"/>
                </a:lnTo>
                <a:lnTo>
                  <a:pt x="1197" y="557"/>
                </a:lnTo>
                <a:lnTo>
                  <a:pt x="1193" y="518"/>
                </a:lnTo>
                <a:lnTo>
                  <a:pt x="1187" y="481"/>
                </a:lnTo>
                <a:lnTo>
                  <a:pt x="1179" y="443"/>
                </a:lnTo>
                <a:lnTo>
                  <a:pt x="1168" y="407"/>
                </a:lnTo>
                <a:lnTo>
                  <a:pt x="1153" y="371"/>
                </a:lnTo>
                <a:lnTo>
                  <a:pt x="1138" y="336"/>
                </a:lnTo>
                <a:lnTo>
                  <a:pt x="1118" y="300"/>
                </a:lnTo>
                <a:lnTo>
                  <a:pt x="1097" y="264"/>
                </a:lnTo>
                <a:lnTo>
                  <a:pt x="1074" y="233"/>
                </a:lnTo>
                <a:lnTo>
                  <a:pt x="1049" y="203"/>
                </a:lnTo>
                <a:lnTo>
                  <a:pt x="1024" y="174"/>
                </a:lnTo>
                <a:lnTo>
                  <a:pt x="995" y="148"/>
                </a:lnTo>
                <a:lnTo>
                  <a:pt x="965" y="124"/>
                </a:lnTo>
                <a:lnTo>
                  <a:pt x="933" y="101"/>
                </a:lnTo>
                <a:lnTo>
                  <a:pt x="898" y="79"/>
                </a:lnTo>
                <a:lnTo>
                  <a:pt x="862" y="60"/>
                </a:lnTo>
                <a:lnTo>
                  <a:pt x="827" y="43"/>
                </a:lnTo>
                <a:lnTo>
                  <a:pt x="791" y="30"/>
                </a:lnTo>
                <a:lnTo>
                  <a:pt x="754" y="19"/>
                </a:lnTo>
                <a:lnTo>
                  <a:pt x="717" y="10"/>
                </a:lnTo>
                <a:lnTo>
                  <a:pt x="679" y="4"/>
                </a:lnTo>
                <a:lnTo>
                  <a:pt x="639" y="1"/>
                </a:lnTo>
                <a:lnTo>
                  <a:pt x="600" y="0"/>
                </a:lnTo>
                <a:close/>
              </a:path>
            </a:pathLst>
          </a:custGeom>
          <a:noFill/>
          <a:ln cap="sq" w="28800">
            <a:solidFill>
              <a:srgbClr val="ffffff"/>
            </a:solidFill>
            <a:miter/>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10" name="Freeform: Shape 403"/>
          <p:cNvSpPr/>
          <p:nvPr/>
        </p:nvSpPr>
        <p:spPr>
          <a:xfrm>
            <a:off x="387360" y="806400"/>
            <a:ext cx="202320" cy="50760"/>
          </a:xfrm>
          <a:custGeom>
            <a:avLst/>
            <a:gdLst>
              <a:gd name="textAreaLeft" fmla="*/ 0 w 202320"/>
              <a:gd name="textAreaRight" fmla="*/ 202680 w 202320"/>
              <a:gd name="textAreaTop" fmla="*/ 0 h 50760"/>
              <a:gd name="textAreaBottom" fmla="*/ 51120 h 50760"/>
            </a:gdLst>
            <a:ahLst/>
            <a:rect l="textAreaLeft" t="textAreaTop" r="textAreaRight" b="textAreaBottom"/>
            <a:pathLst>
              <a:path w="563" h="142">
                <a:moveTo>
                  <a:pt x="282" y="142"/>
                </a:moveTo>
                <a:lnTo>
                  <a:pt x="493" y="142"/>
                </a:lnTo>
                <a:lnTo>
                  <a:pt x="500" y="142"/>
                </a:lnTo>
                <a:lnTo>
                  <a:pt x="507" y="141"/>
                </a:lnTo>
                <a:lnTo>
                  <a:pt x="513" y="138"/>
                </a:lnTo>
                <a:lnTo>
                  <a:pt x="520" y="136"/>
                </a:lnTo>
                <a:lnTo>
                  <a:pt x="527" y="133"/>
                </a:lnTo>
                <a:lnTo>
                  <a:pt x="531" y="130"/>
                </a:lnTo>
                <a:lnTo>
                  <a:pt x="537" y="125"/>
                </a:lnTo>
                <a:lnTo>
                  <a:pt x="542" y="121"/>
                </a:lnTo>
                <a:lnTo>
                  <a:pt x="547" y="115"/>
                </a:lnTo>
                <a:lnTo>
                  <a:pt x="551" y="110"/>
                </a:lnTo>
                <a:lnTo>
                  <a:pt x="554" y="104"/>
                </a:lnTo>
                <a:lnTo>
                  <a:pt x="557" y="98"/>
                </a:lnTo>
                <a:lnTo>
                  <a:pt x="559" y="92"/>
                </a:lnTo>
                <a:lnTo>
                  <a:pt x="562" y="85"/>
                </a:lnTo>
                <a:lnTo>
                  <a:pt x="563" y="78"/>
                </a:lnTo>
                <a:lnTo>
                  <a:pt x="563" y="71"/>
                </a:lnTo>
                <a:lnTo>
                  <a:pt x="563" y="63"/>
                </a:lnTo>
                <a:lnTo>
                  <a:pt x="562" y="56"/>
                </a:lnTo>
                <a:lnTo>
                  <a:pt x="559" y="50"/>
                </a:lnTo>
                <a:lnTo>
                  <a:pt x="557" y="43"/>
                </a:lnTo>
                <a:lnTo>
                  <a:pt x="554" y="37"/>
                </a:lnTo>
                <a:lnTo>
                  <a:pt x="551" y="31"/>
                </a:lnTo>
                <a:lnTo>
                  <a:pt x="547" y="26"/>
                </a:lnTo>
                <a:lnTo>
                  <a:pt x="542" y="21"/>
                </a:lnTo>
                <a:lnTo>
                  <a:pt x="537" y="16"/>
                </a:lnTo>
                <a:lnTo>
                  <a:pt x="531" y="12"/>
                </a:lnTo>
                <a:lnTo>
                  <a:pt x="527" y="9"/>
                </a:lnTo>
                <a:lnTo>
                  <a:pt x="520" y="5"/>
                </a:lnTo>
                <a:lnTo>
                  <a:pt x="513" y="4"/>
                </a:lnTo>
                <a:lnTo>
                  <a:pt x="507" y="2"/>
                </a:lnTo>
                <a:lnTo>
                  <a:pt x="500" y="0"/>
                </a:lnTo>
                <a:lnTo>
                  <a:pt x="493" y="0"/>
                </a:lnTo>
                <a:lnTo>
                  <a:pt x="71" y="0"/>
                </a:lnTo>
                <a:lnTo>
                  <a:pt x="63" y="0"/>
                </a:lnTo>
                <a:lnTo>
                  <a:pt x="56" y="2"/>
                </a:lnTo>
                <a:lnTo>
                  <a:pt x="50" y="4"/>
                </a:lnTo>
                <a:lnTo>
                  <a:pt x="43" y="5"/>
                </a:lnTo>
                <a:lnTo>
                  <a:pt x="37" y="9"/>
                </a:lnTo>
                <a:lnTo>
                  <a:pt x="32" y="12"/>
                </a:lnTo>
                <a:lnTo>
                  <a:pt x="26" y="16"/>
                </a:lnTo>
                <a:lnTo>
                  <a:pt x="21" y="21"/>
                </a:lnTo>
                <a:lnTo>
                  <a:pt x="16" y="26"/>
                </a:lnTo>
                <a:lnTo>
                  <a:pt x="12" y="31"/>
                </a:lnTo>
                <a:lnTo>
                  <a:pt x="9" y="37"/>
                </a:lnTo>
                <a:lnTo>
                  <a:pt x="6" y="43"/>
                </a:lnTo>
                <a:lnTo>
                  <a:pt x="4" y="50"/>
                </a:lnTo>
                <a:lnTo>
                  <a:pt x="2" y="56"/>
                </a:lnTo>
                <a:lnTo>
                  <a:pt x="0" y="63"/>
                </a:lnTo>
                <a:lnTo>
                  <a:pt x="0" y="71"/>
                </a:lnTo>
                <a:lnTo>
                  <a:pt x="0" y="78"/>
                </a:lnTo>
                <a:lnTo>
                  <a:pt x="2" y="85"/>
                </a:lnTo>
                <a:lnTo>
                  <a:pt x="4" y="92"/>
                </a:lnTo>
                <a:lnTo>
                  <a:pt x="6" y="98"/>
                </a:lnTo>
                <a:lnTo>
                  <a:pt x="9" y="104"/>
                </a:lnTo>
                <a:lnTo>
                  <a:pt x="12" y="110"/>
                </a:lnTo>
                <a:lnTo>
                  <a:pt x="16" y="115"/>
                </a:lnTo>
                <a:lnTo>
                  <a:pt x="21" y="121"/>
                </a:lnTo>
                <a:lnTo>
                  <a:pt x="26" y="125"/>
                </a:lnTo>
                <a:lnTo>
                  <a:pt x="32" y="130"/>
                </a:lnTo>
                <a:lnTo>
                  <a:pt x="37" y="133"/>
                </a:lnTo>
                <a:lnTo>
                  <a:pt x="43" y="136"/>
                </a:lnTo>
                <a:lnTo>
                  <a:pt x="50" y="138"/>
                </a:lnTo>
                <a:lnTo>
                  <a:pt x="56" y="141"/>
                </a:lnTo>
                <a:lnTo>
                  <a:pt x="63" y="142"/>
                </a:lnTo>
                <a:lnTo>
                  <a:pt x="71" y="142"/>
                </a:lnTo>
                <a:lnTo>
                  <a:pt x="282" y="142"/>
                </a:lnTo>
                <a:close/>
              </a:path>
            </a:pathLst>
          </a:custGeom>
          <a:noFill/>
          <a:ln cap="rnd" w="28800">
            <a:solidFill>
              <a:srgbClr val="ffffff"/>
            </a:solidFill>
            <a:round/>
          </a:ln>
        </p:spPr>
        <p:style>
          <a:lnRef idx="0"/>
          <a:fillRef idx="0"/>
          <a:effectRef idx="0"/>
          <a:fontRef idx="minor"/>
        </p:style>
        <p:txBody>
          <a:bodyPr lIns="104400" rIns="104400" tIns="-8280" bIns="-8280" anchor="ctr" anchorCtr="1">
            <a:noAutofit/>
          </a:bodyPr>
          <a:p>
            <a:pPr>
              <a:lnSpc>
                <a:spcPct val="100000"/>
              </a:lnSpc>
            </a:pPr>
            <a:endParaRPr b="0" lang="en-GB" sz="1800" spc="-1" strike="noStrike">
              <a:solidFill>
                <a:srgbClr val="000000"/>
              </a:solidFill>
              <a:latin typeface="Arial"/>
              <a:ea typeface="DejaVu Sans"/>
            </a:endParaRPr>
          </a:p>
        </p:txBody>
      </p:sp>
      <p:sp>
        <p:nvSpPr>
          <p:cNvPr id="11" name="Freeform: Shape 404"/>
          <p:cNvSpPr/>
          <p:nvPr/>
        </p:nvSpPr>
        <p:spPr>
          <a:xfrm>
            <a:off x="406800" y="856440"/>
            <a:ext cx="163080" cy="50400"/>
          </a:xfrm>
          <a:custGeom>
            <a:avLst/>
            <a:gdLst>
              <a:gd name="textAreaLeft" fmla="*/ 0 w 163080"/>
              <a:gd name="textAreaRight" fmla="*/ 163440 w 163080"/>
              <a:gd name="textAreaTop" fmla="*/ 0 h 50400"/>
              <a:gd name="textAreaBottom" fmla="*/ 50760 h 50400"/>
            </a:gdLst>
            <a:ahLst/>
            <a:rect l="textAreaLeft" t="textAreaTop" r="textAreaRight" b="textAreaBottom"/>
            <a:pathLst>
              <a:path w="454" h="141">
                <a:moveTo>
                  <a:pt x="228" y="141"/>
                </a:moveTo>
                <a:lnTo>
                  <a:pt x="384" y="141"/>
                </a:lnTo>
                <a:lnTo>
                  <a:pt x="391" y="141"/>
                </a:lnTo>
                <a:lnTo>
                  <a:pt x="398" y="139"/>
                </a:lnTo>
                <a:lnTo>
                  <a:pt x="404" y="137"/>
                </a:lnTo>
                <a:lnTo>
                  <a:pt x="412" y="135"/>
                </a:lnTo>
                <a:lnTo>
                  <a:pt x="418" y="132"/>
                </a:lnTo>
                <a:lnTo>
                  <a:pt x="423" y="129"/>
                </a:lnTo>
                <a:lnTo>
                  <a:pt x="429" y="125"/>
                </a:lnTo>
                <a:lnTo>
                  <a:pt x="433" y="120"/>
                </a:lnTo>
                <a:lnTo>
                  <a:pt x="438" y="115"/>
                </a:lnTo>
                <a:lnTo>
                  <a:pt x="442" y="109"/>
                </a:lnTo>
                <a:lnTo>
                  <a:pt x="445" y="104"/>
                </a:lnTo>
                <a:lnTo>
                  <a:pt x="448" y="98"/>
                </a:lnTo>
                <a:lnTo>
                  <a:pt x="450" y="91"/>
                </a:lnTo>
                <a:lnTo>
                  <a:pt x="453" y="85"/>
                </a:lnTo>
                <a:lnTo>
                  <a:pt x="454" y="78"/>
                </a:lnTo>
                <a:lnTo>
                  <a:pt x="454" y="71"/>
                </a:lnTo>
                <a:lnTo>
                  <a:pt x="454" y="71"/>
                </a:lnTo>
                <a:lnTo>
                  <a:pt x="454" y="63"/>
                </a:lnTo>
                <a:lnTo>
                  <a:pt x="453" y="56"/>
                </a:lnTo>
                <a:lnTo>
                  <a:pt x="450" y="50"/>
                </a:lnTo>
                <a:lnTo>
                  <a:pt x="448" y="43"/>
                </a:lnTo>
                <a:lnTo>
                  <a:pt x="445" y="37"/>
                </a:lnTo>
                <a:lnTo>
                  <a:pt x="442" y="32"/>
                </a:lnTo>
                <a:lnTo>
                  <a:pt x="438" y="26"/>
                </a:lnTo>
                <a:lnTo>
                  <a:pt x="433" y="21"/>
                </a:lnTo>
                <a:lnTo>
                  <a:pt x="429" y="16"/>
                </a:lnTo>
                <a:lnTo>
                  <a:pt x="423" y="12"/>
                </a:lnTo>
                <a:lnTo>
                  <a:pt x="418" y="9"/>
                </a:lnTo>
                <a:lnTo>
                  <a:pt x="412" y="6"/>
                </a:lnTo>
                <a:lnTo>
                  <a:pt x="404" y="4"/>
                </a:lnTo>
                <a:lnTo>
                  <a:pt x="398" y="2"/>
                </a:lnTo>
                <a:lnTo>
                  <a:pt x="391" y="0"/>
                </a:lnTo>
                <a:lnTo>
                  <a:pt x="384" y="0"/>
                </a:lnTo>
                <a:lnTo>
                  <a:pt x="71" y="0"/>
                </a:lnTo>
                <a:lnTo>
                  <a:pt x="63" y="0"/>
                </a:lnTo>
                <a:lnTo>
                  <a:pt x="56" y="2"/>
                </a:lnTo>
                <a:lnTo>
                  <a:pt x="50" y="4"/>
                </a:lnTo>
                <a:lnTo>
                  <a:pt x="43" y="6"/>
                </a:lnTo>
                <a:lnTo>
                  <a:pt x="37" y="9"/>
                </a:lnTo>
                <a:lnTo>
                  <a:pt x="32" y="12"/>
                </a:lnTo>
                <a:lnTo>
                  <a:pt x="26" y="16"/>
                </a:lnTo>
                <a:lnTo>
                  <a:pt x="21" y="21"/>
                </a:lnTo>
                <a:lnTo>
                  <a:pt x="16" y="26"/>
                </a:lnTo>
                <a:lnTo>
                  <a:pt x="12" y="32"/>
                </a:lnTo>
                <a:lnTo>
                  <a:pt x="9" y="37"/>
                </a:lnTo>
                <a:lnTo>
                  <a:pt x="6" y="43"/>
                </a:lnTo>
                <a:lnTo>
                  <a:pt x="4" y="50"/>
                </a:lnTo>
                <a:lnTo>
                  <a:pt x="2" y="56"/>
                </a:lnTo>
                <a:lnTo>
                  <a:pt x="0" y="63"/>
                </a:lnTo>
                <a:lnTo>
                  <a:pt x="0" y="71"/>
                </a:lnTo>
                <a:lnTo>
                  <a:pt x="0" y="71"/>
                </a:lnTo>
                <a:lnTo>
                  <a:pt x="0" y="78"/>
                </a:lnTo>
                <a:lnTo>
                  <a:pt x="2" y="85"/>
                </a:lnTo>
                <a:lnTo>
                  <a:pt x="4" y="91"/>
                </a:lnTo>
                <a:lnTo>
                  <a:pt x="6" y="98"/>
                </a:lnTo>
                <a:lnTo>
                  <a:pt x="9" y="104"/>
                </a:lnTo>
                <a:lnTo>
                  <a:pt x="12" y="109"/>
                </a:lnTo>
                <a:lnTo>
                  <a:pt x="16" y="115"/>
                </a:lnTo>
                <a:lnTo>
                  <a:pt x="21" y="120"/>
                </a:lnTo>
                <a:lnTo>
                  <a:pt x="26" y="125"/>
                </a:lnTo>
                <a:lnTo>
                  <a:pt x="32" y="129"/>
                </a:lnTo>
                <a:lnTo>
                  <a:pt x="37" y="132"/>
                </a:lnTo>
                <a:lnTo>
                  <a:pt x="43" y="135"/>
                </a:lnTo>
                <a:lnTo>
                  <a:pt x="50" y="137"/>
                </a:lnTo>
                <a:lnTo>
                  <a:pt x="56" y="139"/>
                </a:lnTo>
                <a:lnTo>
                  <a:pt x="63" y="141"/>
                </a:lnTo>
                <a:lnTo>
                  <a:pt x="71" y="141"/>
                </a:lnTo>
                <a:lnTo>
                  <a:pt x="228" y="141"/>
                </a:lnTo>
                <a:close/>
              </a:path>
            </a:pathLst>
          </a:custGeom>
          <a:noFill/>
          <a:ln cap="rnd" w="28800">
            <a:solidFill>
              <a:srgbClr val="ffffff"/>
            </a:solidFill>
            <a:round/>
          </a:ln>
        </p:spPr>
        <p:style>
          <a:lnRef idx="0"/>
          <a:fillRef idx="0"/>
          <a:effectRef idx="0"/>
          <a:fontRef idx="minor"/>
        </p:style>
        <p:txBody>
          <a:bodyPr lIns="104400" rIns="104400" tIns="-8640" bIns="-8640" anchor="ctr" anchorCtr="1">
            <a:noAutofit/>
          </a:bodyPr>
          <a:p>
            <a:pPr>
              <a:lnSpc>
                <a:spcPct val="100000"/>
              </a:lnSpc>
            </a:pPr>
            <a:endParaRPr b="0" lang="en-GB" sz="1800" spc="-1" strike="noStrike">
              <a:solidFill>
                <a:srgbClr val="000000"/>
              </a:solidFill>
              <a:latin typeface="Arial"/>
              <a:ea typeface="DejaVu Sans"/>
            </a:endParaRPr>
          </a:p>
        </p:txBody>
      </p:sp>
      <p:sp>
        <p:nvSpPr>
          <p:cNvPr id="12" name="Freeform: Shape 405"/>
          <p:cNvSpPr/>
          <p:nvPr/>
        </p:nvSpPr>
        <p:spPr>
          <a:xfrm>
            <a:off x="390600" y="430200"/>
            <a:ext cx="197640" cy="375840"/>
          </a:xfrm>
          <a:custGeom>
            <a:avLst/>
            <a:gdLst>
              <a:gd name="textAreaLeft" fmla="*/ 0 w 197640"/>
              <a:gd name="textAreaRight" fmla="*/ 198000 w 197640"/>
              <a:gd name="textAreaTop" fmla="*/ 0 h 375840"/>
              <a:gd name="textAreaBottom" fmla="*/ 376200 h 375840"/>
            </a:gdLst>
            <a:ahLst/>
            <a:rect l="textAreaLeft" t="textAreaTop" r="textAreaRight" b="textAreaBottom"/>
            <a:pathLst>
              <a:path w="550" h="1045">
                <a:moveTo>
                  <a:pt x="200" y="1045"/>
                </a:moveTo>
                <a:lnTo>
                  <a:pt x="210" y="553"/>
                </a:lnTo>
                <a:lnTo>
                  <a:pt x="211" y="536"/>
                </a:lnTo>
                <a:lnTo>
                  <a:pt x="214" y="522"/>
                </a:lnTo>
                <a:lnTo>
                  <a:pt x="221" y="507"/>
                </a:lnTo>
                <a:lnTo>
                  <a:pt x="228" y="494"/>
                </a:lnTo>
                <a:lnTo>
                  <a:pt x="236" y="481"/>
                </a:lnTo>
                <a:lnTo>
                  <a:pt x="246" y="468"/>
                </a:lnTo>
                <a:lnTo>
                  <a:pt x="270" y="445"/>
                </a:lnTo>
                <a:lnTo>
                  <a:pt x="297" y="425"/>
                </a:lnTo>
                <a:lnTo>
                  <a:pt x="327" y="404"/>
                </a:lnTo>
                <a:lnTo>
                  <a:pt x="392" y="366"/>
                </a:lnTo>
                <a:lnTo>
                  <a:pt x="454" y="327"/>
                </a:lnTo>
                <a:lnTo>
                  <a:pt x="483" y="305"/>
                </a:lnTo>
                <a:lnTo>
                  <a:pt x="507" y="281"/>
                </a:lnTo>
                <a:lnTo>
                  <a:pt x="518" y="269"/>
                </a:lnTo>
                <a:lnTo>
                  <a:pt x="527" y="256"/>
                </a:lnTo>
                <a:lnTo>
                  <a:pt x="535" y="242"/>
                </a:lnTo>
                <a:lnTo>
                  <a:pt x="541" y="228"/>
                </a:lnTo>
                <a:lnTo>
                  <a:pt x="546" y="212"/>
                </a:lnTo>
                <a:lnTo>
                  <a:pt x="548" y="195"/>
                </a:lnTo>
                <a:lnTo>
                  <a:pt x="550" y="178"/>
                </a:lnTo>
                <a:lnTo>
                  <a:pt x="548" y="160"/>
                </a:lnTo>
                <a:lnTo>
                  <a:pt x="545" y="144"/>
                </a:lnTo>
                <a:lnTo>
                  <a:pt x="541" y="132"/>
                </a:lnTo>
                <a:lnTo>
                  <a:pt x="535" y="120"/>
                </a:lnTo>
                <a:lnTo>
                  <a:pt x="527" y="112"/>
                </a:lnTo>
                <a:lnTo>
                  <a:pt x="518" y="103"/>
                </a:lnTo>
                <a:lnTo>
                  <a:pt x="508" y="96"/>
                </a:lnTo>
                <a:lnTo>
                  <a:pt x="496" y="91"/>
                </a:lnTo>
                <a:lnTo>
                  <a:pt x="484" y="87"/>
                </a:lnTo>
                <a:lnTo>
                  <a:pt x="472" y="85"/>
                </a:lnTo>
                <a:lnTo>
                  <a:pt x="459" y="84"/>
                </a:lnTo>
                <a:lnTo>
                  <a:pt x="430" y="85"/>
                </a:lnTo>
                <a:lnTo>
                  <a:pt x="401" y="90"/>
                </a:lnTo>
                <a:lnTo>
                  <a:pt x="372" y="100"/>
                </a:lnTo>
                <a:lnTo>
                  <a:pt x="344" y="110"/>
                </a:lnTo>
                <a:lnTo>
                  <a:pt x="317" y="125"/>
                </a:lnTo>
                <a:lnTo>
                  <a:pt x="296" y="141"/>
                </a:lnTo>
                <a:lnTo>
                  <a:pt x="285" y="149"/>
                </a:lnTo>
                <a:lnTo>
                  <a:pt x="276" y="158"/>
                </a:lnTo>
                <a:lnTo>
                  <a:pt x="270" y="167"/>
                </a:lnTo>
                <a:lnTo>
                  <a:pt x="264" y="176"/>
                </a:lnTo>
                <a:lnTo>
                  <a:pt x="259" y="185"/>
                </a:lnTo>
                <a:lnTo>
                  <a:pt x="258" y="195"/>
                </a:lnTo>
                <a:lnTo>
                  <a:pt x="257" y="204"/>
                </a:lnTo>
                <a:lnTo>
                  <a:pt x="259" y="212"/>
                </a:lnTo>
                <a:lnTo>
                  <a:pt x="263" y="222"/>
                </a:lnTo>
                <a:lnTo>
                  <a:pt x="269" y="230"/>
                </a:lnTo>
                <a:lnTo>
                  <a:pt x="274" y="235"/>
                </a:lnTo>
                <a:lnTo>
                  <a:pt x="280" y="240"/>
                </a:lnTo>
                <a:lnTo>
                  <a:pt x="285" y="242"/>
                </a:lnTo>
                <a:lnTo>
                  <a:pt x="291" y="245"/>
                </a:lnTo>
                <a:lnTo>
                  <a:pt x="296" y="246"/>
                </a:lnTo>
                <a:lnTo>
                  <a:pt x="300" y="245"/>
                </a:lnTo>
                <a:lnTo>
                  <a:pt x="306" y="243"/>
                </a:lnTo>
                <a:lnTo>
                  <a:pt x="310" y="241"/>
                </a:lnTo>
                <a:lnTo>
                  <a:pt x="315" y="239"/>
                </a:lnTo>
                <a:lnTo>
                  <a:pt x="320" y="234"/>
                </a:lnTo>
                <a:lnTo>
                  <a:pt x="323" y="230"/>
                </a:lnTo>
                <a:lnTo>
                  <a:pt x="327" y="224"/>
                </a:lnTo>
                <a:lnTo>
                  <a:pt x="334" y="211"/>
                </a:lnTo>
                <a:lnTo>
                  <a:pt x="339" y="196"/>
                </a:lnTo>
                <a:lnTo>
                  <a:pt x="343" y="179"/>
                </a:lnTo>
                <a:lnTo>
                  <a:pt x="344" y="162"/>
                </a:lnTo>
                <a:lnTo>
                  <a:pt x="344" y="144"/>
                </a:lnTo>
                <a:lnTo>
                  <a:pt x="340" y="125"/>
                </a:lnTo>
                <a:lnTo>
                  <a:pt x="335" y="108"/>
                </a:lnTo>
                <a:lnTo>
                  <a:pt x="327" y="90"/>
                </a:lnTo>
                <a:lnTo>
                  <a:pt x="322" y="83"/>
                </a:lnTo>
                <a:lnTo>
                  <a:pt x="316" y="74"/>
                </a:lnTo>
                <a:lnTo>
                  <a:pt x="310" y="67"/>
                </a:lnTo>
                <a:lnTo>
                  <a:pt x="303" y="61"/>
                </a:lnTo>
                <a:lnTo>
                  <a:pt x="293" y="54"/>
                </a:lnTo>
                <a:lnTo>
                  <a:pt x="280" y="45"/>
                </a:lnTo>
                <a:lnTo>
                  <a:pt x="264" y="37"/>
                </a:lnTo>
                <a:lnTo>
                  <a:pt x="246" y="28"/>
                </a:lnTo>
                <a:lnTo>
                  <a:pt x="227" y="20"/>
                </a:lnTo>
                <a:lnTo>
                  <a:pt x="205" y="12"/>
                </a:lnTo>
                <a:lnTo>
                  <a:pt x="183" y="6"/>
                </a:lnTo>
                <a:lnTo>
                  <a:pt x="160" y="3"/>
                </a:lnTo>
                <a:lnTo>
                  <a:pt x="137" y="0"/>
                </a:lnTo>
                <a:lnTo>
                  <a:pt x="114" y="2"/>
                </a:lnTo>
                <a:lnTo>
                  <a:pt x="92" y="5"/>
                </a:lnTo>
                <a:lnTo>
                  <a:pt x="81" y="8"/>
                </a:lnTo>
                <a:lnTo>
                  <a:pt x="72" y="12"/>
                </a:lnTo>
                <a:lnTo>
                  <a:pt x="61" y="17"/>
                </a:lnTo>
                <a:lnTo>
                  <a:pt x="51" y="23"/>
                </a:lnTo>
                <a:lnTo>
                  <a:pt x="43" y="31"/>
                </a:lnTo>
                <a:lnTo>
                  <a:pt x="34" y="39"/>
                </a:lnTo>
                <a:lnTo>
                  <a:pt x="26" y="49"/>
                </a:lnTo>
                <a:lnTo>
                  <a:pt x="19" y="60"/>
                </a:lnTo>
                <a:lnTo>
                  <a:pt x="12" y="72"/>
                </a:lnTo>
                <a:lnTo>
                  <a:pt x="6" y="86"/>
                </a:lnTo>
                <a:lnTo>
                  <a:pt x="2" y="100"/>
                </a:lnTo>
                <a:lnTo>
                  <a:pt x="0" y="114"/>
                </a:lnTo>
                <a:lnTo>
                  <a:pt x="2" y="127"/>
                </a:lnTo>
                <a:lnTo>
                  <a:pt x="4" y="142"/>
                </a:lnTo>
                <a:lnTo>
                  <a:pt x="9" y="156"/>
                </a:lnTo>
                <a:lnTo>
                  <a:pt x="15" y="171"/>
                </a:lnTo>
                <a:lnTo>
                  <a:pt x="33" y="200"/>
                </a:lnTo>
                <a:lnTo>
                  <a:pt x="56" y="229"/>
                </a:lnTo>
                <a:lnTo>
                  <a:pt x="84" y="258"/>
                </a:lnTo>
                <a:lnTo>
                  <a:pt x="148" y="316"/>
                </a:lnTo>
                <a:lnTo>
                  <a:pt x="214" y="374"/>
                </a:lnTo>
                <a:lnTo>
                  <a:pt x="275" y="430"/>
                </a:lnTo>
                <a:lnTo>
                  <a:pt x="300" y="458"/>
                </a:lnTo>
                <a:lnTo>
                  <a:pt x="320" y="484"/>
                </a:lnTo>
                <a:lnTo>
                  <a:pt x="327" y="497"/>
                </a:lnTo>
                <a:lnTo>
                  <a:pt x="333" y="511"/>
                </a:lnTo>
                <a:lnTo>
                  <a:pt x="337" y="523"/>
                </a:lnTo>
                <a:lnTo>
                  <a:pt x="339" y="536"/>
                </a:lnTo>
                <a:lnTo>
                  <a:pt x="340" y="585"/>
                </a:lnTo>
                <a:lnTo>
                  <a:pt x="340" y="654"/>
                </a:lnTo>
                <a:lnTo>
                  <a:pt x="337" y="825"/>
                </a:lnTo>
                <a:lnTo>
                  <a:pt x="331" y="1045"/>
                </a:lnTo>
                <a:lnTo>
                  <a:pt x="200" y="1045"/>
                </a:lnTo>
                <a:close/>
              </a:path>
            </a:pathLst>
          </a:custGeom>
          <a:noFill/>
          <a:ln cap="rnd" w="28800">
            <a:solidFill>
              <a:srgbClr val="ffffff"/>
            </a:solidFill>
            <a:round/>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13" name="Straight Connector 406"/>
          <p:cNvSpPr/>
          <p:nvPr/>
        </p:nvSpPr>
        <p:spPr>
          <a:xfrm>
            <a:off x="488520" y="95760"/>
            <a:ext cx="360" cy="74160"/>
          </a:xfrm>
          <a:prstGeom prst="line">
            <a:avLst/>
          </a:prstGeom>
          <a:ln cap="rnd" w="28800">
            <a:solidFill>
              <a:srgbClr val="ffffff"/>
            </a:solidFill>
            <a:round/>
          </a:ln>
        </p:spPr>
        <p:style>
          <a:lnRef idx="0"/>
          <a:fillRef idx="0"/>
          <a:effectRef idx="0"/>
          <a:fontRef idx="minor"/>
        </p:style>
        <p:txBody>
          <a:bodyPr lIns="104400" rIns="104400" tIns="14760" bIns="14760" anchor="ctr" anchorCtr="1">
            <a:noAutofit/>
          </a:bodyPr>
          <a:p>
            <a:endParaRPr b="0" lang="en-GB" sz="1800" spc="-1" strike="noStrike">
              <a:solidFill>
                <a:srgbClr val="000000"/>
              </a:solidFill>
              <a:latin typeface="Arial"/>
              <a:ea typeface="DejaVu Sans"/>
            </a:endParaRPr>
          </a:p>
        </p:txBody>
      </p:sp>
      <p:sp>
        <p:nvSpPr>
          <p:cNvPr id="14" name="Straight Connector 407"/>
          <p:cNvSpPr/>
          <p:nvPr/>
        </p:nvSpPr>
        <p:spPr>
          <a:xfrm flipH="1">
            <a:off x="744120" y="203400"/>
            <a:ext cx="52560" cy="52560"/>
          </a:xfrm>
          <a:prstGeom prst="line">
            <a:avLst/>
          </a:prstGeom>
          <a:ln cap="rnd" w="28800">
            <a:solidFill>
              <a:srgbClr val="ffffff"/>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15" name="Straight Connector 408"/>
          <p:cNvSpPr/>
          <p:nvPr/>
        </p:nvSpPr>
        <p:spPr>
          <a:xfrm flipH="1">
            <a:off x="803520" y="489960"/>
            <a:ext cx="74160" cy="360"/>
          </a:xfrm>
          <a:prstGeom prst="line">
            <a:avLst/>
          </a:prstGeom>
          <a:ln cap="rnd" w="28800">
            <a:solidFill>
              <a:srgbClr val="ffffff"/>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16" name="Straight Connector 409"/>
          <p:cNvSpPr/>
          <p:nvPr/>
        </p:nvSpPr>
        <p:spPr>
          <a:xfrm>
            <a:off x="180720" y="203400"/>
            <a:ext cx="52560" cy="52560"/>
          </a:xfrm>
          <a:prstGeom prst="line">
            <a:avLst/>
          </a:prstGeom>
          <a:ln cap="rnd" w="28800">
            <a:solidFill>
              <a:srgbClr val="ffffff"/>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17" name="Straight Connector 410"/>
          <p:cNvSpPr/>
          <p:nvPr/>
        </p:nvSpPr>
        <p:spPr>
          <a:xfrm>
            <a:off x="99720" y="489960"/>
            <a:ext cx="73800" cy="360"/>
          </a:xfrm>
          <a:prstGeom prst="line">
            <a:avLst/>
          </a:prstGeom>
          <a:ln cap="rnd" w="28800">
            <a:solidFill>
              <a:srgbClr val="ffffff"/>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18" name="Freeform: Shape 411"/>
          <p:cNvSpPr/>
          <p:nvPr/>
        </p:nvSpPr>
        <p:spPr>
          <a:xfrm>
            <a:off x="257040" y="262440"/>
            <a:ext cx="431280" cy="519480"/>
          </a:xfrm>
          <a:custGeom>
            <a:avLst/>
            <a:gdLst>
              <a:gd name="textAreaLeft" fmla="*/ 0 w 431280"/>
              <a:gd name="textAreaRight" fmla="*/ 431640 w 431280"/>
              <a:gd name="textAreaTop" fmla="*/ 0 h 519480"/>
              <a:gd name="textAreaBottom" fmla="*/ 519840 h 519480"/>
            </a:gdLst>
            <a:ahLst/>
            <a:rect l="textAreaLeft" t="textAreaTop" r="textAreaRight" b="textAreaBottom"/>
            <a:pathLst>
              <a:path w="1199" h="1444">
                <a:moveTo>
                  <a:pt x="600" y="0"/>
                </a:moveTo>
                <a:lnTo>
                  <a:pt x="600" y="0"/>
                </a:lnTo>
                <a:lnTo>
                  <a:pt x="600" y="0"/>
                </a:lnTo>
                <a:lnTo>
                  <a:pt x="558" y="1"/>
                </a:lnTo>
                <a:lnTo>
                  <a:pt x="520" y="4"/>
                </a:lnTo>
                <a:lnTo>
                  <a:pt x="481" y="10"/>
                </a:lnTo>
                <a:lnTo>
                  <a:pt x="443" y="19"/>
                </a:lnTo>
                <a:lnTo>
                  <a:pt x="407" y="30"/>
                </a:lnTo>
                <a:lnTo>
                  <a:pt x="371" y="43"/>
                </a:lnTo>
                <a:lnTo>
                  <a:pt x="336" y="60"/>
                </a:lnTo>
                <a:lnTo>
                  <a:pt x="300" y="79"/>
                </a:lnTo>
                <a:lnTo>
                  <a:pt x="264" y="101"/>
                </a:lnTo>
                <a:lnTo>
                  <a:pt x="233" y="124"/>
                </a:lnTo>
                <a:lnTo>
                  <a:pt x="203" y="148"/>
                </a:lnTo>
                <a:lnTo>
                  <a:pt x="175" y="174"/>
                </a:lnTo>
                <a:lnTo>
                  <a:pt x="148" y="203"/>
                </a:lnTo>
                <a:lnTo>
                  <a:pt x="124" y="233"/>
                </a:lnTo>
                <a:lnTo>
                  <a:pt x="102" y="264"/>
                </a:lnTo>
                <a:lnTo>
                  <a:pt x="81" y="300"/>
                </a:lnTo>
                <a:lnTo>
                  <a:pt x="61" y="336"/>
                </a:lnTo>
                <a:lnTo>
                  <a:pt x="44" y="371"/>
                </a:lnTo>
                <a:lnTo>
                  <a:pt x="31" y="407"/>
                </a:lnTo>
                <a:lnTo>
                  <a:pt x="19" y="443"/>
                </a:lnTo>
                <a:lnTo>
                  <a:pt x="10" y="481"/>
                </a:lnTo>
                <a:lnTo>
                  <a:pt x="4" y="520"/>
                </a:lnTo>
                <a:lnTo>
                  <a:pt x="1" y="558"/>
                </a:lnTo>
                <a:lnTo>
                  <a:pt x="0" y="600"/>
                </a:lnTo>
                <a:lnTo>
                  <a:pt x="0" y="600"/>
                </a:lnTo>
                <a:lnTo>
                  <a:pt x="0" y="600"/>
                </a:lnTo>
                <a:lnTo>
                  <a:pt x="1" y="639"/>
                </a:lnTo>
                <a:lnTo>
                  <a:pt x="4" y="679"/>
                </a:lnTo>
                <a:lnTo>
                  <a:pt x="12" y="717"/>
                </a:lnTo>
                <a:lnTo>
                  <a:pt x="20" y="754"/>
                </a:lnTo>
                <a:lnTo>
                  <a:pt x="31" y="791"/>
                </a:lnTo>
                <a:lnTo>
                  <a:pt x="44" y="827"/>
                </a:lnTo>
                <a:lnTo>
                  <a:pt x="61" y="862"/>
                </a:lnTo>
                <a:lnTo>
                  <a:pt x="81" y="898"/>
                </a:lnTo>
                <a:lnTo>
                  <a:pt x="102" y="932"/>
                </a:lnTo>
                <a:lnTo>
                  <a:pt x="124" y="965"/>
                </a:lnTo>
                <a:lnTo>
                  <a:pt x="148" y="995"/>
                </a:lnTo>
                <a:lnTo>
                  <a:pt x="175" y="1023"/>
                </a:lnTo>
                <a:lnTo>
                  <a:pt x="203" y="1049"/>
                </a:lnTo>
                <a:lnTo>
                  <a:pt x="233" y="1074"/>
                </a:lnTo>
                <a:lnTo>
                  <a:pt x="264" y="1095"/>
                </a:lnTo>
                <a:lnTo>
                  <a:pt x="300" y="1117"/>
                </a:lnTo>
                <a:lnTo>
                  <a:pt x="325" y="1132"/>
                </a:lnTo>
                <a:lnTo>
                  <a:pt x="350" y="1144"/>
                </a:lnTo>
                <a:lnTo>
                  <a:pt x="375" y="1155"/>
                </a:lnTo>
                <a:lnTo>
                  <a:pt x="401" y="1164"/>
                </a:lnTo>
                <a:lnTo>
                  <a:pt x="401" y="1164"/>
                </a:lnTo>
                <a:lnTo>
                  <a:pt x="401" y="1372"/>
                </a:lnTo>
                <a:lnTo>
                  <a:pt x="401" y="1380"/>
                </a:lnTo>
                <a:lnTo>
                  <a:pt x="402" y="1387"/>
                </a:lnTo>
                <a:lnTo>
                  <a:pt x="405" y="1394"/>
                </a:lnTo>
                <a:lnTo>
                  <a:pt x="407" y="1400"/>
                </a:lnTo>
                <a:lnTo>
                  <a:pt x="410" y="1406"/>
                </a:lnTo>
                <a:lnTo>
                  <a:pt x="413" y="1412"/>
                </a:lnTo>
                <a:lnTo>
                  <a:pt x="417" y="1418"/>
                </a:lnTo>
                <a:lnTo>
                  <a:pt x="422" y="1423"/>
                </a:lnTo>
                <a:lnTo>
                  <a:pt x="427" y="1428"/>
                </a:lnTo>
                <a:lnTo>
                  <a:pt x="433" y="1432"/>
                </a:lnTo>
                <a:lnTo>
                  <a:pt x="439" y="1435"/>
                </a:lnTo>
                <a:lnTo>
                  <a:pt x="445" y="1438"/>
                </a:lnTo>
                <a:lnTo>
                  <a:pt x="451" y="1440"/>
                </a:lnTo>
                <a:lnTo>
                  <a:pt x="458" y="1443"/>
                </a:lnTo>
                <a:lnTo>
                  <a:pt x="465" y="1444"/>
                </a:lnTo>
                <a:lnTo>
                  <a:pt x="473" y="1444"/>
                </a:lnTo>
                <a:lnTo>
                  <a:pt x="728" y="1444"/>
                </a:lnTo>
                <a:lnTo>
                  <a:pt x="735" y="1444"/>
                </a:lnTo>
                <a:lnTo>
                  <a:pt x="742" y="1443"/>
                </a:lnTo>
                <a:lnTo>
                  <a:pt x="748" y="1440"/>
                </a:lnTo>
                <a:lnTo>
                  <a:pt x="756" y="1438"/>
                </a:lnTo>
                <a:lnTo>
                  <a:pt x="762" y="1435"/>
                </a:lnTo>
                <a:lnTo>
                  <a:pt x="766" y="1432"/>
                </a:lnTo>
                <a:lnTo>
                  <a:pt x="772" y="1428"/>
                </a:lnTo>
                <a:lnTo>
                  <a:pt x="777" y="1423"/>
                </a:lnTo>
                <a:lnTo>
                  <a:pt x="782" y="1418"/>
                </a:lnTo>
                <a:lnTo>
                  <a:pt x="786" y="1412"/>
                </a:lnTo>
                <a:lnTo>
                  <a:pt x="789" y="1406"/>
                </a:lnTo>
                <a:lnTo>
                  <a:pt x="792" y="1400"/>
                </a:lnTo>
                <a:lnTo>
                  <a:pt x="794" y="1394"/>
                </a:lnTo>
                <a:lnTo>
                  <a:pt x="797" y="1387"/>
                </a:lnTo>
                <a:lnTo>
                  <a:pt x="798" y="1380"/>
                </a:lnTo>
                <a:lnTo>
                  <a:pt x="798" y="1372"/>
                </a:lnTo>
                <a:lnTo>
                  <a:pt x="798" y="1164"/>
                </a:lnTo>
                <a:lnTo>
                  <a:pt x="798" y="1164"/>
                </a:lnTo>
                <a:lnTo>
                  <a:pt x="798" y="1164"/>
                </a:lnTo>
                <a:lnTo>
                  <a:pt x="824" y="1155"/>
                </a:lnTo>
                <a:lnTo>
                  <a:pt x="850" y="1143"/>
                </a:lnTo>
                <a:lnTo>
                  <a:pt x="874" y="1130"/>
                </a:lnTo>
                <a:lnTo>
                  <a:pt x="899" y="1117"/>
                </a:lnTo>
                <a:lnTo>
                  <a:pt x="933" y="1095"/>
                </a:lnTo>
                <a:lnTo>
                  <a:pt x="966" y="1074"/>
                </a:lnTo>
                <a:lnTo>
                  <a:pt x="996" y="1048"/>
                </a:lnTo>
                <a:lnTo>
                  <a:pt x="1024" y="1023"/>
                </a:lnTo>
                <a:lnTo>
                  <a:pt x="1051" y="995"/>
                </a:lnTo>
                <a:lnTo>
                  <a:pt x="1075" y="965"/>
                </a:lnTo>
                <a:lnTo>
                  <a:pt x="1097" y="932"/>
                </a:lnTo>
                <a:lnTo>
                  <a:pt x="1118" y="898"/>
                </a:lnTo>
                <a:lnTo>
                  <a:pt x="1138" y="862"/>
                </a:lnTo>
                <a:lnTo>
                  <a:pt x="1155" y="827"/>
                </a:lnTo>
                <a:lnTo>
                  <a:pt x="1168" y="791"/>
                </a:lnTo>
                <a:lnTo>
                  <a:pt x="1180" y="754"/>
                </a:lnTo>
                <a:lnTo>
                  <a:pt x="1189" y="717"/>
                </a:lnTo>
                <a:lnTo>
                  <a:pt x="1195" y="679"/>
                </a:lnTo>
                <a:lnTo>
                  <a:pt x="1198" y="639"/>
                </a:lnTo>
                <a:lnTo>
                  <a:pt x="1199" y="600"/>
                </a:lnTo>
                <a:lnTo>
                  <a:pt x="1199" y="600"/>
                </a:lnTo>
                <a:lnTo>
                  <a:pt x="1199" y="600"/>
                </a:lnTo>
                <a:lnTo>
                  <a:pt x="1198" y="558"/>
                </a:lnTo>
                <a:lnTo>
                  <a:pt x="1195" y="520"/>
                </a:lnTo>
                <a:lnTo>
                  <a:pt x="1189" y="481"/>
                </a:lnTo>
                <a:lnTo>
                  <a:pt x="1180" y="443"/>
                </a:lnTo>
                <a:lnTo>
                  <a:pt x="1168" y="407"/>
                </a:lnTo>
                <a:lnTo>
                  <a:pt x="1155" y="371"/>
                </a:lnTo>
                <a:lnTo>
                  <a:pt x="1138" y="336"/>
                </a:lnTo>
                <a:lnTo>
                  <a:pt x="1118" y="300"/>
                </a:lnTo>
                <a:lnTo>
                  <a:pt x="1097" y="264"/>
                </a:lnTo>
                <a:lnTo>
                  <a:pt x="1075" y="233"/>
                </a:lnTo>
                <a:lnTo>
                  <a:pt x="1051" y="203"/>
                </a:lnTo>
                <a:lnTo>
                  <a:pt x="1024" y="174"/>
                </a:lnTo>
                <a:lnTo>
                  <a:pt x="996" y="148"/>
                </a:lnTo>
                <a:lnTo>
                  <a:pt x="966" y="124"/>
                </a:lnTo>
                <a:lnTo>
                  <a:pt x="935" y="101"/>
                </a:lnTo>
                <a:lnTo>
                  <a:pt x="899" y="79"/>
                </a:lnTo>
                <a:lnTo>
                  <a:pt x="863" y="60"/>
                </a:lnTo>
                <a:lnTo>
                  <a:pt x="828" y="43"/>
                </a:lnTo>
                <a:lnTo>
                  <a:pt x="792" y="30"/>
                </a:lnTo>
                <a:lnTo>
                  <a:pt x="754" y="19"/>
                </a:lnTo>
                <a:lnTo>
                  <a:pt x="718" y="10"/>
                </a:lnTo>
                <a:lnTo>
                  <a:pt x="679" y="4"/>
                </a:lnTo>
                <a:lnTo>
                  <a:pt x="641" y="1"/>
                </a:lnTo>
                <a:lnTo>
                  <a:pt x="600" y="0"/>
                </a:lnTo>
                <a:close/>
              </a:path>
            </a:pathLst>
          </a:custGeom>
          <a:noFill/>
          <a:ln cap="sq" w="28800">
            <a:solidFill>
              <a:srgbClr val="000000"/>
            </a:solidFill>
            <a:miter/>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19" name="Freeform: Shape 412"/>
          <p:cNvSpPr/>
          <p:nvPr/>
        </p:nvSpPr>
        <p:spPr>
          <a:xfrm>
            <a:off x="371160" y="782280"/>
            <a:ext cx="202680" cy="50400"/>
          </a:xfrm>
          <a:custGeom>
            <a:avLst/>
            <a:gdLst>
              <a:gd name="textAreaLeft" fmla="*/ 0 w 202680"/>
              <a:gd name="textAreaRight" fmla="*/ 203040 w 202680"/>
              <a:gd name="textAreaTop" fmla="*/ 0 h 50400"/>
              <a:gd name="textAreaBottom" fmla="*/ 50760 h 50400"/>
            </a:gdLst>
            <a:ahLst/>
            <a:rect l="textAreaLeft" t="textAreaTop" r="textAreaRight" b="textAreaBottom"/>
            <a:pathLst>
              <a:path w="564" h="141">
                <a:moveTo>
                  <a:pt x="282" y="141"/>
                </a:moveTo>
                <a:lnTo>
                  <a:pt x="494" y="141"/>
                </a:lnTo>
                <a:lnTo>
                  <a:pt x="501" y="141"/>
                </a:lnTo>
                <a:lnTo>
                  <a:pt x="508" y="139"/>
                </a:lnTo>
                <a:lnTo>
                  <a:pt x="514" y="137"/>
                </a:lnTo>
                <a:lnTo>
                  <a:pt x="522" y="135"/>
                </a:lnTo>
                <a:lnTo>
                  <a:pt x="528" y="132"/>
                </a:lnTo>
                <a:lnTo>
                  <a:pt x="533" y="129"/>
                </a:lnTo>
                <a:lnTo>
                  <a:pt x="539" y="125"/>
                </a:lnTo>
                <a:lnTo>
                  <a:pt x="543" y="120"/>
                </a:lnTo>
                <a:lnTo>
                  <a:pt x="548" y="115"/>
                </a:lnTo>
                <a:lnTo>
                  <a:pt x="552" y="109"/>
                </a:lnTo>
                <a:lnTo>
                  <a:pt x="556" y="104"/>
                </a:lnTo>
                <a:lnTo>
                  <a:pt x="558" y="98"/>
                </a:lnTo>
                <a:lnTo>
                  <a:pt x="560" y="91"/>
                </a:lnTo>
                <a:lnTo>
                  <a:pt x="563" y="85"/>
                </a:lnTo>
                <a:lnTo>
                  <a:pt x="564" y="78"/>
                </a:lnTo>
                <a:lnTo>
                  <a:pt x="564" y="71"/>
                </a:lnTo>
                <a:lnTo>
                  <a:pt x="564" y="63"/>
                </a:lnTo>
                <a:lnTo>
                  <a:pt x="563" y="56"/>
                </a:lnTo>
                <a:lnTo>
                  <a:pt x="560" y="50"/>
                </a:lnTo>
                <a:lnTo>
                  <a:pt x="558" y="43"/>
                </a:lnTo>
                <a:lnTo>
                  <a:pt x="556" y="37"/>
                </a:lnTo>
                <a:lnTo>
                  <a:pt x="552" y="32"/>
                </a:lnTo>
                <a:lnTo>
                  <a:pt x="548" y="26"/>
                </a:lnTo>
                <a:lnTo>
                  <a:pt x="543" y="21"/>
                </a:lnTo>
                <a:lnTo>
                  <a:pt x="539" y="16"/>
                </a:lnTo>
                <a:lnTo>
                  <a:pt x="533" y="12"/>
                </a:lnTo>
                <a:lnTo>
                  <a:pt x="528" y="9"/>
                </a:lnTo>
                <a:lnTo>
                  <a:pt x="522" y="6"/>
                </a:lnTo>
                <a:lnTo>
                  <a:pt x="514" y="4"/>
                </a:lnTo>
                <a:lnTo>
                  <a:pt x="508" y="2"/>
                </a:lnTo>
                <a:lnTo>
                  <a:pt x="501" y="0"/>
                </a:lnTo>
                <a:lnTo>
                  <a:pt x="494" y="0"/>
                </a:lnTo>
                <a:lnTo>
                  <a:pt x="72" y="0"/>
                </a:lnTo>
                <a:lnTo>
                  <a:pt x="64" y="0"/>
                </a:lnTo>
                <a:lnTo>
                  <a:pt x="57" y="2"/>
                </a:lnTo>
                <a:lnTo>
                  <a:pt x="50" y="4"/>
                </a:lnTo>
                <a:lnTo>
                  <a:pt x="44" y="6"/>
                </a:lnTo>
                <a:lnTo>
                  <a:pt x="38" y="9"/>
                </a:lnTo>
                <a:lnTo>
                  <a:pt x="32" y="12"/>
                </a:lnTo>
                <a:lnTo>
                  <a:pt x="26" y="16"/>
                </a:lnTo>
                <a:lnTo>
                  <a:pt x="21" y="21"/>
                </a:lnTo>
                <a:lnTo>
                  <a:pt x="16" y="26"/>
                </a:lnTo>
                <a:lnTo>
                  <a:pt x="12" y="32"/>
                </a:lnTo>
                <a:lnTo>
                  <a:pt x="9" y="37"/>
                </a:lnTo>
                <a:lnTo>
                  <a:pt x="6" y="43"/>
                </a:lnTo>
                <a:lnTo>
                  <a:pt x="4" y="50"/>
                </a:lnTo>
                <a:lnTo>
                  <a:pt x="2" y="56"/>
                </a:lnTo>
                <a:lnTo>
                  <a:pt x="0" y="63"/>
                </a:lnTo>
                <a:lnTo>
                  <a:pt x="0" y="71"/>
                </a:lnTo>
                <a:lnTo>
                  <a:pt x="0" y="78"/>
                </a:lnTo>
                <a:lnTo>
                  <a:pt x="2" y="85"/>
                </a:lnTo>
                <a:lnTo>
                  <a:pt x="4" y="91"/>
                </a:lnTo>
                <a:lnTo>
                  <a:pt x="6" y="98"/>
                </a:lnTo>
                <a:lnTo>
                  <a:pt x="9" y="104"/>
                </a:lnTo>
                <a:lnTo>
                  <a:pt x="12" y="109"/>
                </a:lnTo>
                <a:lnTo>
                  <a:pt x="16" y="115"/>
                </a:lnTo>
                <a:lnTo>
                  <a:pt x="21" y="120"/>
                </a:lnTo>
                <a:lnTo>
                  <a:pt x="26" y="125"/>
                </a:lnTo>
                <a:lnTo>
                  <a:pt x="32" y="129"/>
                </a:lnTo>
                <a:lnTo>
                  <a:pt x="38" y="132"/>
                </a:lnTo>
                <a:lnTo>
                  <a:pt x="44" y="135"/>
                </a:lnTo>
                <a:lnTo>
                  <a:pt x="50" y="137"/>
                </a:lnTo>
                <a:lnTo>
                  <a:pt x="57" y="139"/>
                </a:lnTo>
                <a:lnTo>
                  <a:pt x="64" y="141"/>
                </a:lnTo>
                <a:lnTo>
                  <a:pt x="72" y="141"/>
                </a:lnTo>
                <a:lnTo>
                  <a:pt x="282" y="141"/>
                </a:lnTo>
                <a:close/>
              </a:path>
            </a:pathLst>
          </a:custGeom>
          <a:noFill/>
          <a:ln cap="rnd" w="28800">
            <a:solidFill>
              <a:srgbClr val="000000"/>
            </a:solidFill>
            <a:round/>
          </a:ln>
        </p:spPr>
        <p:style>
          <a:lnRef idx="0"/>
          <a:fillRef idx="0"/>
          <a:effectRef idx="0"/>
          <a:fontRef idx="minor"/>
        </p:style>
        <p:txBody>
          <a:bodyPr lIns="104400" rIns="104400" tIns="-8640" bIns="-8640" anchor="ctr" anchorCtr="1">
            <a:noAutofit/>
          </a:bodyPr>
          <a:p>
            <a:pPr>
              <a:lnSpc>
                <a:spcPct val="100000"/>
              </a:lnSpc>
            </a:pPr>
            <a:endParaRPr b="0" lang="en-GB" sz="1800" spc="-1" strike="noStrike">
              <a:solidFill>
                <a:srgbClr val="000000"/>
              </a:solidFill>
              <a:latin typeface="Arial"/>
              <a:ea typeface="DejaVu Sans"/>
            </a:endParaRPr>
          </a:p>
        </p:txBody>
      </p:sp>
      <p:sp>
        <p:nvSpPr>
          <p:cNvPr id="20" name="Freeform: Shape 413"/>
          <p:cNvSpPr/>
          <p:nvPr/>
        </p:nvSpPr>
        <p:spPr>
          <a:xfrm>
            <a:off x="390600" y="831960"/>
            <a:ext cx="163440" cy="50760"/>
          </a:xfrm>
          <a:custGeom>
            <a:avLst/>
            <a:gdLst>
              <a:gd name="textAreaLeft" fmla="*/ 0 w 163440"/>
              <a:gd name="textAreaRight" fmla="*/ 163800 w 163440"/>
              <a:gd name="textAreaTop" fmla="*/ 0 h 50760"/>
              <a:gd name="textAreaBottom" fmla="*/ 51120 h 50760"/>
            </a:gdLst>
            <a:ahLst/>
            <a:rect l="textAreaLeft" t="textAreaTop" r="textAreaRight" b="textAreaBottom"/>
            <a:pathLst>
              <a:path w="455" h="142">
                <a:moveTo>
                  <a:pt x="228" y="142"/>
                </a:moveTo>
                <a:lnTo>
                  <a:pt x="385" y="142"/>
                </a:lnTo>
                <a:lnTo>
                  <a:pt x="392" y="142"/>
                </a:lnTo>
                <a:lnTo>
                  <a:pt x="400" y="141"/>
                </a:lnTo>
                <a:lnTo>
                  <a:pt x="406" y="138"/>
                </a:lnTo>
                <a:lnTo>
                  <a:pt x="413" y="136"/>
                </a:lnTo>
                <a:lnTo>
                  <a:pt x="419" y="133"/>
                </a:lnTo>
                <a:lnTo>
                  <a:pt x="424" y="130"/>
                </a:lnTo>
                <a:lnTo>
                  <a:pt x="430" y="126"/>
                </a:lnTo>
                <a:lnTo>
                  <a:pt x="435" y="121"/>
                </a:lnTo>
                <a:lnTo>
                  <a:pt x="439" y="116"/>
                </a:lnTo>
                <a:lnTo>
                  <a:pt x="443" y="110"/>
                </a:lnTo>
                <a:lnTo>
                  <a:pt x="447" y="106"/>
                </a:lnTo>
                <a:lnTo>
                  <a:pt x="449" y="100"/>
                </a:lnTo>
                <a:lnTo>
                  <a:pt x="452" y="92"/>
                </a:lnTo>
                <a:lnTo>
                  <a:pt x="454" y="86"/>
                </a:lnTo>
                <a:lnTo>
                  <a:pt x="455" y="79"/>
                </a:lnTo>
                <a:lnTo>
                  <a:pt x="455" y="72"/>
                </a:lnTo>
                <a:lnTo>
                  <a:pt x="455" y="72"/>
                </a:lnTo>
                <a:lnTo>
                  <a:pt x="455" y="64"/>
                </a:lnTo>
                <a:lnTo>
                  <a:pt x="454" y="57"/>
                </a:lnTo>
                <a:lnTo>
                  <a:pt x="452" y="50"/>
                </a:lnTo>
                <a:lnTo>
                  <a:pt x="449" y="44"/>
                </a:lnTo>
                <a:lnTo>
                  <a:pt x="447" y="38"/>
                </a:lnTo>
                <a:lnTo>
                  <a:pt x="443" y="32"/>
                </a:lnTo>
                <a:lnTo>
                  <a:pt x="439" y="26"/>
                </a:lnTo>
                <a:lnTo>
                  <a:pt x="435" y="21"/>
                </a:lnTo>
                <a:lnTo>
                  <a:pt x="430" y="16"/>
                </a:lnTo>
                <a:lnTo>
                  <a:pt x="424" y="12"/>
                </a:lnTo>
                <a:lnTo>
                  <a:pt x="419" y="9"/>
                </a:lnTo>
                <a:lnTo>
                  <a:pt x="413" y="6"/>
                </a:lnTo>
                <a:lnTo>
                  <a:pt x="406" y="4"/>
                </a:lnTo>
                <a:lnTo>
                  <a:pt x="400" y="2"/>
                </a:lnTo>
                <a:lnTo>
                  <a:pt x="392" y="0"/>
                </a:lnTo>
                <a:lnTo>
                  <a:pt x="385" y="0"/>
                </a:lnTo>
                <a:lnTo>
                  <a:pt x="72" y="0"/>
                </a:lnTo>
                <a:lnTo>
                  <a:pt x="64" y="0"/>
                </a:lnTo>
                <a:lnTo>
                  <a:pt x="57" y="2"/>
                </a:lnTo>
                <a:lnTo>
                  <a:pt x="50" y="4"/>
                </a:lnTo>
                <a:lnTo>
                  <a:pt x="44" y="6"/>
                </a:lnTo>
                <a:lnTo>
                  <a:pt x="38" y="9"/>
                </a:lnTo>
                <a:lnTo>
                  <a:pt x="32" y="12"/>
                </a:lnTo>
                <a:lnTo>
                  <a:pt x="26" y="16"/>
                </a:lnTo>
                <a:lnTo>
                  <a:pt x="21" y="21"/>
                </a:lnTo>
                <a:lnTo>
                  <a:pt x="16" y="26"/>
                </a:lnTo>
                <a:lnTo>
                  <a:pt x="12" y="32"/>
                </a:lnTo>
                <a:lnTo>
                  <a:pt x="9" y="38"/>
                </a:lnTo>
                <a:lnTo>
                  <a:pt x="6" y="44"/>
                </a:lnTo>
                <a:lnTo>
                  <a:pt x="4" y="50"/>
                </a:lnTo>
                <a:lnTo>
                  <a:pt x="2" y="57"/>
                </a:lnTo>
                <a:lnTo>
                  <a:pt x="0" y="64"/>
                </a:lnTo>
                <a:lnTo>
                  <a:pt x="0" y="72"/>
                </a:lnTo>
                <a:lnTo>
                  <a:pt x="0" y="72"/>
                </a:lnTo>
                <a:lnTo>
                  <a:pt x="0" y="79"/>
                </a:lnTo>
                <a:lnTo>
                  <a:pt x="2" y="86"/>
                </a:lnTo>
                <a:lnTo>
                  <a:pt x="4" y="92"/>
                </a:lnTo>
                <a:lnTo>
                  <a:pt x="6" y="100"/>
                </a:lnTo>
                <a:lnTo>
                  <a:pt x="9" y="106"/>
                </a:lnTo>
                <a:lnTo>
                  <a:pt x="12" y="110"/>
                </a:lnTo>
                <a:lnTo>
                  <a:pt x="16" y="116"/>
                </a:lnTo>
                <a:lnTo>
                  <a:pt x="21" y="121"/>
                </a:lnTo>
                <a:lnTo>
                  <a:pt x="26" y="126"/>
                </a:lnTo>
                <a:lnTo>
                  <a:pt x="32" y="130"/>
                </a:lnTo>
                <a:lnTo>
                  <a:pt x="38" y="133"/>
                </a:lnTo>
                <a:lnTo>
                  <a:pt x="44" y="136"/>
                </a:lnTo>
                <a:lnTo>
                  <a:pt x="50" y="138"/>
                </a:lnTo>
                <a:lnTo>
                  <a:pt x="57" y="141"/>
                </a:lnTo>
                <a:lnTo>
                  <a:pt x="64" y="142"/>
                </a:lnTo>
                <a:lnTo>
                  <a:pt x="72" y="142"/>
                </a:lnTo>
                <a:lnTo>
                  <a:pt x="228" y="142"/>
                </a:lnTo>
                <a:close/>
              </a:path>
            </a:pathLst>
          </a:custGeom>
          <a:noFill/>
          <a:ln cap="rnd" w="28800">
            <a:solidFill>
              <a:srgbClr val="000000"/>
            </a:solidFill>
            <a:round/>
          </a:ln>
        </p:spPr>
        <p:style>
          <a:lnRef idx="0"/>
          <a:fillRef idx="0"/>
          <a:effectRef idx="0"/>
          <a:fontRef idx="minor"/>
        </p:style>
        <p:txBody>
          <a:bodyPr lIns="104400" rIns="104400" tIns="-8280" bIns="-8280" anchor="ctr" anchorCtr="1">
            <a:noAutofit/>
          </a:bodyPr>
          <a:p>
            <a:pPr>
              <a:lnSpc>
                <a:spcPct val="100000"/>
              </a:lnSpc>
            </a:pPr>
            <a:endParaRPr b="0" lang="en-GB" sz="1800" spc="-1" strike="noStrike">
              <a:solidFill>
                <a:srgbClr val="000000"/>
              </a:solidFill>
              <a:latin typeface="Arial"/>
              <a:ea typeface="DejaVu Sans"/>
            </a:endParaRPr>
          </a:p>
        </p:txBody>
      </p:sp>
      <p:sp>
        <p:nvSpPr>
          <p:cNvPr id="21" name="Freeform: Shape 414"/>
          <p:cNvSpPr/>
          <p:nvPr/>
        </p:nvSpPr>
        <p:spPr>
          <a:xfrm>
            <a:off x="374760" y="405360"/>
            <a:ext cx="198000" cy="376560"/>
          </a:xfrm>
          <a:custGeom>
            <a:avLst/>
            <a:gdLst>
              <a:gd name="textAreaLeft" fmla="*/ 0 w 198000"/>
              <a:gd name="textAreaRight" fmla="*/ 198360 w 198000"/>
              <a:gd name="textAreaTop" fmla="*/ 0 h 376560"/>
              <a:gd name="textAreaBottom" fmla="*/ 376920 h 376560"/>
            </a:gdLst>
            <a:ahLst/>
            <a:rect l="textAreaLeft" t="textAreaTop" r="textAreaRight" b="textAreaBottom"/>
            <a:pathLst>
              <a:path w="551" h="1047">
                <a:moveTo>
                  <a:pt x="200" y="1047"/>
                </a:moveTo>
                <a:lnTo>
                  <a:pt x="210" y="553"/>
                </a:lnTo>
                <a:lnTo>
                  <a:pt x="211" y="536"/>
                </a:lnTo>
                <a:lnTo>
                  <a:pt x="216" y="522"/>
                </a:lnTo>
                <a:lnTo>
                  <a:pt x="221" y="507"/>
                </a:lnTo>
                <a:lnTo>
                  <a:pt x="228" y="494"/>
                </a:lnTo>
                <a:lnTo>
                  <a:pt x="236" y="481"/>
                </a:lnTo>
                <a:lnTo>
                  <a:pt x="247" y="468"/>
                </a:lnTo>
                <a:lnTo>
                  <a:pt x="270" y="445"/>
                </a:lnTo>
                <a:lnTo>
                  <a:pt x="298" y="425"/>
                </a:lnTo>
                <a:lnTo>
                  <a:pt x="328" y="404"/>
                </a:lnTo>
                <a:lnTo>
                  <a:pt x="392" y="366"/>
                </a:lnTo>
                <a:lnTo>
                  <a:pt x="455" y="327"/>
                </a:lnTo>
                <a:lnTo>
                  <a:pt x="484" y="305"/>
                </a:lnTo>
                <a:lnTo>
                  <a:pt x="508" y="281"/>
                </a:lnTo>
                <a:lnTo>
                  <a:pt x="519" y="269"/>
                </a:lnTo>
                <a:lnTo>
                  <a:pt x="528" y="256"/>
                </a:lnTo>
                <a:lnTo>
                  <a:pt x="536" y="242"/>
                </a:lnTo>
                <a:lnTo>
                  <a:pt x="542" y="228"/>
                </a:lnTo>
                <a:lnTo>
                  <a:pt x="547" y="212"/>
                </a:lnTo>
                <a:lnTo>
                  <a:pt x="550" y="195"/>
                </a:lnTo>
                <a:lnTo>
                  <a:pt x="551" y="178"/>
                </a:lnTo>
                <a:lnTo>
                  <a:pt x="550" y="160"/>
                </a:lnTo>
                <a:lnTo>
                  <a:pt x="546" y="144"/>
                </a:lnTo>
                <a:lnTo>
                  <a:pt x="542" y="132"/>
                </a:lnTo>
                <a:lnTo>
                  <a:pt x="536" y="120"/>
                </a:lnTo>
                <a:lnTo>
                  <a:pt x="528" y="110"/>
                </a:lnTo>
                <a:lnTo>
                  <a:pt x="519" y="103"/>
                </a:lnTo>
                <a:lnTo>
                  <a:pt x="510" y="96"/>
                </a:lnTo>
                <a:lnTo>
                  <a:pt x="498" y="91"/>
                </a:lnTo>
                <a:lnTo>
                  <a:pt x="485" y="87"/>
                </a:lnTo>
                <a:lnTo>
                  <a:pt x="473" y="85"/>
                </a:lnTo>
                <a:lnTo>
                  <a:pt x="460" y="84"/>
                </a:lnTo>
                <a:lnTo>
                  <a:pt x="431" y="85"/>
                </a:lnTo>
                <a:lnTo>
                  <a:pt x="402" y="90"/>
                </a:lnTo>
                <a:lnTo>
                  <a:pt x="373" y="98"/>
                </a:lnTo>
                <a:lnTo>
                  <a:pt x="345" y="110"/>
                </a:lnTo>
                <a:lnTo>
                  <a:pt x="318" y="125"/>
                </a:lnTo>
                <a:lnTo>
                  <a:pt x="297" y="141"/>
                </a:lnTo>
                <a:lnTo>
                  <a:pt x="286" y="149"/>
                </a:lnTo>
                <a:lnTo>
                  <a:pt x="277" y="158"/>
                </a:lnTo>
                <a:lnTo>
                  <a:pt x="271" y="167"/>
                </a:lnTo>
                <a:lnTo>
                  <a:pt x="265" y="176"/>
                </a:lnTo>
                <a:lnTo>
                  <a:pt x="260" y="185"/>
                </a:lnTo>
                <a:lnTo>
                  <a:pt x="259" y="194"/>
                </a:lnTo>
                <a:lnTo>
                  <a:pt x="258" y="204"/>
                </a:lnTo>
                <a:lnTo>
                  <a:pt x="260" y="212"/>
                </a:lnTo>
                <a:lnTo>
                  <a:pt x="264" y="222"/>
                </a:lnTo>
                <a:lnTo>
                  <a:pt x="270" y="230"/>
                </a:lnTo>
                <a:lnTo>
                  <a:pt x="275" y="235"/>
                </a:lnTo>
                <a:lnTo>
                  <a:pt x="281" y="240"/>
                </a:lnTo>
                <a:lnTo>
                  <a:pt x="286" y="242"/>
                </a:lnTo>
                <a:lnTo>
                  <a:pt x="292" y="245"/>
                </a:lnTo>
                <a:lnTo>
                  <a:pt x="297" y="246"/>
                </a:lnTo>
                <a:lnTo>
                  <a:pt x="302" y="245"/>
                </a:lnTo>
                <a:lnTo>
                  <a:pt x="308" y="243"/>
                </a:lnTo>
                <a:lnTo>
                  <a:pt x="311" y="241"/>
                </a:lnTo>
                <a:lnTo>
                  <a:pt x="316" y="239"/>
                </a:lnTo>
                <a:lnTo>
                  <a:pt x="321" y="235"/>
                </a:lnTo>
                <a:lnTo>
                  <a:pt x="325" y="230"/>
                </a:lnTo>
                <a:lnTo>
                  <a:pt x="328" y="224"/>
                </a:lnTo>
                <a:lnTo>
                  <a:pt x="335" y="212"/>
                </a:lnTo>
                <a:lnTo>
                  <a:pt x="340" y="196"/>
                </a:lnTo>
                <a:lnTo>
                  <a:pt x="344" y="181"/>
                </a:lnTo>
                <a:lnTo>
                  <a:pt x="345" y="162"/>
                </a:lnTo>
                <a:lnTo>
                  <a:pt x="345" y="144"/>
                </a:lnTo>
                <a:lnTo>
                  <a:pt x="341" y="126"/>
                </a:lnTo>
                <a:lnTo>
                  <a:pt x="337" y="108"/>
                </a:lnTo>
                <a:lnTo>
                  <a:pt x="328" y="91"/>
                </a:lnTo>
                <a:lnTo>
                  <a:pt x="323" y="84"/>
                </a:lnTo>
                <a:lnTo>
                  <a:pt x="317" y="75"/>
                </a:lnTo>
                <a:lnTo>
                  <a:pt x="311" y="68"/>
                </a:lnTo>
                <a:lnTo>
                  <a:pt x="304" y="62"/>
                </a:lnTo>
                <a:lnTo>
                  <a:pt x="293" y="54"/>
                </a:lnTo>
                <a:lnTo>
                  <a:pt x="281" y="46"/>
                </a:lnTo>
                <a:lnTo>
                  <a:pt x="265" y="37"/>
                </a:lnTo>
                <a:lnTo>
                  <a:pt x="247" y="28"/>
                </a:lnTo>
                <a:lnTo>
                  <a:pt x="227" y="20"/>
                </a:lnTo>
                <a:lnTo>
                  <a:pt x="206" y="12"/>
                </a:lnTo>
                <a:lnTo>
                  <a:pt x="183" y="6"/>
                </a:lnTo>
                <a:lnTo>
                  <a:pt x="161" y="3"/>
                </a:lnTo>
                <a:lnTo>
                  <a:pt x="138" y="0"/>
                </a:lnTo>
                <a:lnTo>
                  <a:pt x="115" y="2"/>
                </a:lnTo>
                <a:lnTo>
                  <a:pt x="92" y="5"/>
                </a:lnTo>
                <a:lnTo>
                  <a:pt x="83" y="8"/>
                </a:lnTo>
                <a:lnTo>
                  <a:pt x="72" y="12"/>
                </a:lnTo>
                <a:lnTo>
                  <a:pt x="62" y="17"/>
                </a:lnTo>
                <a:lnTo>
                  <a:pt x="52" y="23"/>
                </a:lnTo>
                <a:lnTo>
                  <a:pt x="43" y="31"/>
                </a:lnTo>
                <a:lnTo>
                  <a:pt x="34" y="39"/>
                </a:lnTo>
                <a:lnTo>
                  <a:pt x="26" y="49"/>
                </a:lnTo>
                <a:lnTo>
                  <a:pt x="19" y="60"/>
                </a:lnTo>
                <a:lnTo>
                  <a:pt x="12" y="72"/>
                </a:lnTo>
                <a:lnTo>
                  <a:pt x="6" y="86"/>
                </a:lnTo>
                <a:lnTo>
                  <a:pt x="2" y="100"/>
                </a:lnTo>
                <a:lnTo>
                  <a:pt x="0" y="114"/>
                </a:lnTo>
                <a:lnTo>
                  <a:pt x="2" y="127"/>
                </a:lnTo>
                <a:lnTo>
                  <a:pt x="4" y="142"/>
                </a:lnTo>
                <a:lnTo>
                  <a:pt x="9" y="156"/>
                </a:lnTo>
                <a:lnTo>
                  <a:pt x="15" y="171"/>
                </a:lnTo>
                <a:lnTo>
                  <a:pt x="33" y="200"/>
                </a:lnTo>
                <a:lnTo>
                  <a:pt x="56" y="229"/>
                </a:lnTo>
                <a:lnTo>
                  <a:pt x="84" y="258"/>
                </a:lnTo>
                <a:lnTo>
                  <a:pt x="148" y="316"/>
                </a:lnTo>
                <a:lnTo>
                  <a:pt x="214" y="374"/>
                </a:lnTo>
                <a:lnTo>
                  <a:pt x="276" y="430"/>
                </a:lnTo>
                <a:lnTo>
                  <a:pt x="300" y="458"/>
                </a:lnTo>
                <a:lnTo>
                  <a:pt x="321" y="484"/>
                </a:lnTo>
                <a:lnTo>
                  <a:pt x="328" y="497"/>
                </a:lnTo>
                <a:lnTo>
                  <a:pt x="334" y="511"/>
                </a:lnTo>
                <a:lnTo>
                  <a:pt x="338" y="523"/>
                </a:lnTo>
                <a:lnTo>
                  <a:pt x="340" y="536"/>
                </a:lnTo>
                <a:lnTo>
                  <a:pt x="341" y="583"/>
                </a:lnTo>
                <a:lnTo>
                  <a:pt x="341" y="655"/>
                </a:lnTo>
                <a:lnTo>
                  <a:pt x="338" y="825"/>
                </a:lnTo>
                <a:lnTo>
                  <a:pt x="332" y="1047"/>
                </a:lnTo>
                <a:lnTo>
                  <a:pt x="200" y="1047"/>
                </a:lnTo>
                <a:close/>
              </a:path>
            </a:pathLst>
          </a:custGeom>
          <a:noFill/>
          <a:ln cap="rnd" w="28800">
            <a:solidFill>
              <a:srgbClr val="000000"/>
            </a:solidFill>
            <a:round/>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22" name="Straight Connector 415"/>
          <p:cNvSpPr/>
          <p:nvPr/>
        </p:nvSpPr>
        <p:spPr>
          <a:xfrm>
            <a:off x="472680" y="70920"/>
            <a:ext cx="360" cy="74520"/>
          </a:xfrm>
          <a:prstGeom prst="line">
            <a:avLst/>
          </a:prstGeom>
          <a:ln cap="rnd" w="28800">
            <a:solidFill>
              <a:srgbClr val="000000"/>
            </a:solidFill>
            <a:round/>
          </a:ln>
        </p:spPr>
        <p:style>
          <a:lnRef idx="0"/>
          <a:fillRef idx="0"/>
          <a:effectRef idx="0"/>
          <a:fontRef idx="minor"/>
        </p:style>
        <p:txBody>
          <a:bodyPr lIns="104400" rIns="104400" tIns="15120" bIns="15120" anchor="ctr" anchorCtr="1">
            <a:noAutofit/>
          </a:bodyPr>
          <a:p>
            <a:endParaRPr b="0" lang="en-GB" sz="1800" spc="-1" strike="noStrike">
              <a:solidFill>
                <a:srgbClr val="000000"/>
              </a:solidFill>
              <a:latin typeface="Arial"/>
              <a:ea typeface="DejaVu Sans"/>
            </a:endParaRPr>
          </a:p>
        </p:txBody>
      </p:sp>
      <p:sp>
        <p:nvSpPr>
          <p:cNvPr id="23" name="Straight Connector 416"/>
          <p:cNvSpPr/>
          <p:nvPr/>
        </p:nvSpPr>
        <p:spPr>
          <a:xfrm flipH="1">
            <a:off x="728280" y="178560"/>
            <a:ext cx="52560" cy="52560"/>
          </a:xfrm>
          <a:prstGeom prst="line">
            <a:avLst/>
          </a:prstGeom>
          <a:ln cap="rnd" w="28800">
            <a:solidFill>
              <a:srgbClr val="000000"/>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4" name="Straight Connector 417"/>
          <p:cNvSpPr/>
          <p:nvPr/>
        </p:nvSpPr>
        <p:spPr>
          <a:xfrm flipH="1">
            <a:off x="787680" y="465120"/>
            <a:ext cx="74160" cy="360"/>
          </a:xfrm>
          <a:prstGeom prst="line">
            <a:avLst/>
          </a:prstGeom>
          <a:ln cap="rnd" w="28800">
            <a:solidFill>
              <a:srgbClr val="000000"/>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5" name="Straight Connector 418"/>
          <p:cNvSpPr/>
          <p:nvPr/>
        </p:nvSpPr>
        <p:spPr>
          <a:xfrm>
            <a:off x="164880" y="178560"/>
            <a:ext cx="52560" cy="52560"/>
          </a:xfrm>
          <a:prstGeom prst="line">
            <a:avLst/>
          </a:prstGeom>
          <a:ln cap="rnd" w="28800">
            <a:solidFill>
              <a:srgbClr val="000000"/>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6" name="Straight Connector 419"/>
          <p:cNvSpPr/>
          <p:nvPr/>
        </p:nvSpPr>
        <p:spPr>
          <a:xfrm>
            <a:off x="83880" y="465120"/>
            <a:ext cx="74160" cy="360"/>
          </a:xfrm>
          <a:prstGeom prst="line">
            <a:avLst/>
          </a:prstGeom>
          <a:ln cap="rnd" w="28800">
            <a:solidFill>
              <a:srgbClr val="000000"/>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7" name="PlaceHolder 1"/>
          <p:cNvSpPr>
            <a:spLocks noGrp="1"/>
          </p:cNvSpPr>
          <p:nvPr>
            <p:ph type="ftr" idx="1"/>
          </p:nvPr>
        </p:nvSpPr>
        <p:spPr>
          <a:xfrm>
            <a:off x="4169520" y="6247440"/>
            <a:ext cx="3864240" cy="47196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ea typeface="DejaVu Sans"/>
              </a:defRPr>
            </a:lvl1pPr>
          </a:lstStyle>
          <a:p>
            <a:pPr indent="0" algn="ctr">
              <a:lnSpc>
                <a:spcPct val="100000"/>
              </a:lnSpc>
              <a:buNone/>
              <a:tabLst>
                <a:tab algn="l" pos="0"/>
              </a:tabLst>
            </a:pPr>
            <a:r>
              <a:rPr b="0" lang="en-GB" sz="1400" spc="-1" strike="noStrike">
                <a:solidFill>
                  <a:srgbClr val="000000"/>
                </a:solidFill>
                <a:latin typeface="Times New Roman"/>
                <a:ea typeface="DejaVu Sans"/>
              </a:rPr>
              <a:t>&lt;footer&gt;</a:t>
            </a:r>
            <a:endParaRPr b="0" lang="en-GB" sz="1400" spc="-1" strike="noStrike">
              <a:solidFill>
                <a:srgbClr val="000000"/>
              </a:solidFill>
              <a:latin typeface="Times New Roman"/>
            </a:endParaRPr>
          </a:p>
        </p:txBody>
      </p:sp>
      <p:sp>
        <p:nvSpPr>
          <p:cNvPr id="28" name="PlaceHolder 2"/>
          <p:cNvSpPr>
            <a:spLocks noGrp="1"/>
          </p:cNvSpPr>
          <p:nvPr>
            <p:ph type="sldNum" idx="2"/>
          </p:nvPr>
        </p:nvSpPr>
        <p:spPr>
          <a:xfrm>
            <a:off x="8741520" y="6247440"/>
            <a:ext cx="2840040" cy="471960"/>
          </a:xfrm>
          <a:prstGeom prst="rect">
            <a:avLst/>
          </a:prstGeom>
          <a:noFill/>
          <a:ln w="0">
            <a:noFill/>
          </a:ln>
        </p:spPr>
        <p:txBody>
          <a:bodyPr lIns="0" rIns="0" tIns="0" bIns="0" anchor="t">
            <a:noAutofit/>
          </a:bodyPr>
          <a:p>
            <a:pPr indent="0">
              <a:buNone/>
            </a:pPr>
            <a:endParaRPr b="0" lang="en-GB" sz="1400" spc="-1" strike="noStrike">
              <a:solidFill>
                <a:srgbClr val="000000"/>
              </a:solidFill>
              <a:latin typeface="Times New Roman"/>
            </a:endParaRPr>
          </a:p>
        </p:txBody>
      </p:sp>
      <p:sp>
        <p:nvSpPr>
          <p:cNvPr id="29" name="PlaceHolder 3"/>
          <p:cNvSpPr>
            <a:spLocks noGrp="1"/>
          </p:cNvSpPr>
          <p:nvPr>
            <p:ph type="dt" idx="3"/>
          </p:nvPr>
        </p:nvSpPr>
        <p:spPr>
          <a:xfrm>
            <a:off x="609480" y="6247440"/>
            <a:ext cx="2840040" cy="47196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3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Freeform: Shape 175"/>
          <p:cNvSpPr/>
          <p:nvPr/>
        </p:nvSpPr>
        <p:spPr>
          <a:xfrm>
            <a:off x="691200" y="316080"/>
            <a:ext cx="10807920" cy="6224400"/>
          </a:xfrm>
          <a:custGeom>
            <a:avLst/>
            <a:gdLst>
              <a:gd name="textAreaLeft" fmla="*/ 0 w 10807920"/>
              <a:gd name="textAreaRight" fmla="*/ 10808280 w 10807920"/>
              <a:gd name="textAreaTop" fmla="*/ 0 h 6224400"/>
              <a:gd name="textAreaBottom" fmla="*/ 6224760 h 6224400"/>
            </a:gdLst>
            <a:ahLst/>
            <a:rect l="textAreaLeft" t="textAreaTop" r="textAreaRight" b="textAreaBottom"/>
            <a:pathLst>
              <a:path w="30023" h="17291">
                <a:moveTo>
                  <a:pt x="0" y="0"/>
                </a:moveTo>
                <a:lnTo>
                  <a:pt x="30023" y="0"/>
                </a:lnTo>
                <a:lnTo>
                  <a:pt x="30023" y="17291"/>
                </a:lnTo>
                <a:lnTo>
                  <a:pt x="0" y="17291"/>
                </a:lnTo>
                <a:lnTo>
                  <a:pt x="0" y="0"/>
                </a:lnTo>
                <a:close/>
              </a:path>
            </a:pathLst>
          </a:custGeom>
          <a:solidFill>
            <a:srgbClr val="f2c02c"/>
          </a:solidFill>
          <a:ln w="0">
            <a:noFill/>
          </a:ln>
        </p:spPr>
        <p:style>
          <a:lnRef idx="0"/>
          <a:fillRef idx="0"/>
          <a:effectRef idx="0"/>
          <a:fontRef idx="minor"/>
        </p:style>
        <p:txBody>
          <a:bodyPr lIns="90000" rIns="90000" tIns="45000" bIns="45000" anchor="ctr" anchorCtr="1">
            <a:noAutofit/>
          </a:bodyPr>
          <a:p>
            <a:pPr>
              <a:lnSpc>
                <a:spcPct val="100000"/>
              </a:lnSpc>
            </a:pPr>
            <a:endParaRPr b="0" lang="en-GB" sz="1800" spc="-1" strike="noStrike">
              <a:solidFill>
                <a:srgbClr val="000000"/>
              </a:solidFill>
              <a:latin typeface="Arial"/>
              <a:ea typeface="DejaVu Sans"/>
            </a:endParaRPr>
          </a:p>
        </p:txBody>
      </p:sp>
      <p:sp>
        <p:nvSpPr>
          <p:cNvPr id="69" name="Freeform: Shape 181"/>
          <p:cNvSpPr/>
          <p:nvPr/>
        </p:nvSpPr>
        <p:spPr>
          <a:xfrm>
            <a:off x="2283840" y="2095200"/>
            <a:ext cx="1704600" cy="2053080"/>
          </a:xfrm>
          <a:custGeom>
            <a:avLst/>
            <a:gdLst>
              <a:gd name="textAreaLeft" fmla="*/ 0 w 1704600"/>
              <a:gd name="textAreaRight" fmla="*/ 1704960 w 1704600"/>
              <a:gd name="textAreaTop" fmla="*/ 0 h 2053080"/>
              <a:gd name="textAreaBottom" fmla="*/ 2053440 h 2053080"/>
            </a:gdLst>
            <a:ahLst/>
            <a:rect l="textAreaLeft" t="textAreaTop" r="textAreaRight" b="textAreaBottom"/>
            <a:pathLst>
              <a:path w="4736" h="5704">
                <a:moveTo>
                  <a:pt x="2368" y="0"/>
                </a:moveTo>
                <a:lnTo>
                  <a:pt x="2368" y="0"/>
                </a:lnTo>
                <a:lnTo>
                  <a:pt x="2368" y="0"/>
                </a:lnTo>
                <a:lnTo>
                  <a:pt x="2207" y="5"/>
                </a:lnTo>
                <a:lnTo>
                  <a:pt x="2052" y="19"/>
                </a:lnTo>
                <a:lnTo>
                  <a:pt x="1901" y="43"/>
                </a:lnTo>
                <a:lnTo>
                  <a:pt x="1754" y="77"/>
                </a:lnTo>
                <a:lnTo>
                  <a:pt x="1610" y="121"/>
                </a:lnTo>
                <a:lnTo>
                  <a:pt x="1467" y="176"/>
                </a:lnTo>
                <a:lnTo>
                  <a:pt x="1325" y="242"/>
                </a:lnTo>
                <a:lnTo>
                  <a:pt x="1184" y="318"/>
                </a:lnTo>
                <a:lnTo>
                  <a:pt x="1047" y="403"/>
                </a:lnTo>
                <a:lnTo>
                  <a:pt x="919" y="492"/>
                </a:lnTo>
                <a:lnTo>
                  <a:pt x="800" y="589"/>
                </a:lnTo>
                <a:lnTo>
                  <a:pt x="690" y="692"/>
                </a:lnTo>
                <a:lnTo>
                  <a:pt x="588" y="802"/>
                </a:lnTo>
                <a:lnTo>
                  <a:pt x="491" y="920"/>
                </a:lnTo>
                <a:lnTo>
                  <a:pt x="401" y="1047"/>
                </a:lnTo>
                <a:lnTo>
                  <a:pt x="317" y="1184"/>
                </a:lnTo>
                <a:lnTo>
                  <a:pt x="240" y="1325"/>
                </a:lnTo>
                <a:lnTo>
                  <a:pt x="175" y="1467"/>
                </a:lnTo>
                <a:lnTo>
                  <a:pt x="121" y="1610"/>
                </a:lnTo>
                <a:lnTo>
                  <a:pt x="76" y="1754"/>
                </a:lnTo>
                <a:lnTo>
                  <a:pt x="42" y="1901"/>
                </a:lnTo>
                <a:lnTo>
                  <a:pt x="19" y="2052"/>
                </a:lnTo>
                <a:lnTo>
                  <a:pt x="5" y="2207"/>
                </a:lnTo>
                <a:lnTo>
                  <a:pt x="0" y="2368"/>
                </a:lnTo>
                <a:lnTo>
                  <a:pt x="0" y="2368"/>
                </a:lnTo>
                <a:lnTo>
                  <a:pt x="0" y="2368"/>
                </a:lnTo>
                <a:lnTo>
                  <a:pt x="5" y="2528"/>
                </a:lnTo>
                <a:lnTo>
                  <a:pt x="19" y="2684"/>
                </a:lnTo>
                <a:lnTo>
                  <a:pt x="42" y="2834"/>
                </a:lnTo>
                <a:lnTo>
                  <a:pt x="77" y="2981"/>
                </a:lnTo>
                <a:lnTo>
                  <a:pt x="121" y="3125"/>
                </a:lnTo>
                <a:lnTo>
                  <a:pt x="175" y="3268"/>
                </a:lnTo>
                <a:lnTo>
                  <a:pt x="240" y="3408"/>
                </a:lnTo>
                <a:lnTo>
                  <a:pt x="317" y="3550"/>
                </a:lnTo>
                <a:lnTo>
                  <a:pt x="401" y="3686"/>
                </a:lnTo>
                <a:lnTo>
                  <a:pt x="491" y="3813"/>
                </a:lnTo>
                <a:lnTo>
                  <a:pt x="586" y="3932"/>
                </a:lnTo>
                <a:lnTo>
                  <a:pt x="690" y="4042"/>
                </a:lnTo>
                <a:lnTo>
                  <a:pt x="800" y="4146"/>
                </a:lnTo>
                <a:lnTo>
                  <a:pt x="919" y="4242"/>
                </a:lnTo>
                <a:lnTo>
                  <a:pt x="1047" y="4332"/>
                </a:lnTo>
                <a:lnTo>
                  <a:pt x="1184" y="4417"/>
                </a:lnTo>
                <a:lnTo>
                  <a:pt x="1283" y="4471"/>
                </a:lnTo>
                <a:lnTo>
                  <a:pt x="1380" y="4519"/>
                </a:lnTo>
                <a:lnTo>
                  <a:pt x="1480" y="4561"/>
                </a:lnTo>
                <a:lnTo>
                  <a:pt x="1585" y="4601"/>
                </a:lnTo>
                <a:lnTo>
                  <a:pt x="1585" y="4604"/>
                </a:lnTo>
                <a:lnTo>
                  <a:pt x="1585" y="5426"/>
                </a:lnTo>
                <a:lnTo>
                  <a:pt x="1587" y="5453"/>
                </a:lnTo>
                <a:lnTo>
                  <a:pt x="1591" y="5481"/>
                </a:lnTo>
                <a:lnTo>
                  <a:pt x="1598" y="5508"/>
                </a:lnTo>
                <a:lnTo>
                  <a:pt x="1607" y="5533"/>
                </a:lnTo>
                <a:lnTo>
                  <a:pt x="1619" y="5558"/>
                </a:lnTo>
                <a:lnTo>
                  <a:pt x="1633" y="5580"/>
                </a:lnTo>
                <a:lnTo>
                  <a:pt x="1648" y="5602"/>
                </a:lnTo>
                <a:lnTo>
                  <a:pt x="1666" y="5622"/>
                </a:lnTo>
                <a:lnTo>
                  <a:pt x="1687" y="5640"/>
                </a:lnTo>
                <a:lnTo>
                  <a:pt x="1708" y="5655"/>
                </a:lnTo>
                <a:lnTo>
                  <a:pt x="1731" y="5670"/>
                </a:lnTo>
                <a:lnTo>
                  <a:pt x="1755" y="5682"/>
                </a:lnTo>
                <a:lnTo>
                  <a:pt x="1781" y="5691"/>
                </a:lnTo>
                <a:lnTo>
                  <a:pt x="1808" y="5698"/>
                </a:lnTo>
                <a:lnTo>
                  <a:pt x="1835" y="5703"/>
                </a:lnTo>
                <a:lnTo>
                  <a:pt x="1864" y="5704"/>
                </a:lnTo>
                <a:lnTo>
                  <a:pt x="2871" y="5704"/>
                </a:lnTo>
                <a:lnTo>
                  <a:pt x="2900" y="5703"/>
                </a:lnTo>
                <a:lnTo>
                  <a:pt x="2928" y="5698"/>
                </a:lnTo>
                <a:lnTo>
                  <a:pt x="2955" y="5691"/>
                </a:lnTo>
                <a:lnTo>
                  <a:pt x="2980" y="5682"/>
                </a:lnTo>
                <a:lnTo>
                  <a:pt x="3004" y="5670"/>
                </a:lnTo>
                <a:lnTo>
                  <a:pt x="3027" y="5655"/>
                </a:lnTo>
                <a:lnTo>
                  <a:pt x="3049" y="5640"/>
                </a:lnTo>
                <a:lnTo>
                  <a:pt x="3068" y="5622"/>
                </a:lnTo>
                <a:lnTo>
                  <a:pt x="3086" y="5602"/>
                </a:lnTo>
                <a:lnTo>
                  <a:pt x="3102" y="5580"/>
                </a:lnTo>
                <a:lnTo>
                  <a:pt x="3116" y="5558"/>
                </a:lnTo>
                <a:lnTo>
                  <a:pt x="3128" y="5533"/>
                </a:lnTo>
                <a:lnTo>
                  <a:pt x="3137" y="5508"/>
                </a:lnTo>
                <a:lnTo>
                  <a:pt x="3143" y="5481"/>
                </a:lnTo>
                <a:lnTo>
                  <a:pt x="3148" y="5453"/>
                </a:lnTo>
                <a:lnTo>
                  <a:pt x="3149" y="5426"/>
                </a:lnTo>
                <a:lnTo>
                  <a:pt x="3149" y="4604"/>
                </a:lnTo>
                <a:lnTo>
                  <a:pt x="3149" y="4601"/>
                </a:lnTo>
                <a:lnTo>
                  <a:pt x="3149" y="4601"/>
                </a:lnTo>
                <a:lnTo>
                  <a:pt x="3256" y="4561"/>
                </a:lnTo>
                <a:lnTo>
                  <a:pt x="3355" y="4519"/>
                </a:lnTo>
                <a:lnTo>
                  <a:pt x="3453" y="4471"/>
                </a:lnTo>
                <a:lnTo>
                  <a:pt x="3552" y="4417"/>
                </a:lnTo>
                <a:lnTo>
                  <a:pt x="3689" y="4332"/>
                </a:lnTo>
                <a:lnTo>
                  <a:pt x="3816" y="4243"/>
                </a:lnTo>
                <a:lnTo>
                  <a:pt x="3934" y="4146"/>
                </a:lnTo>
                <a:lnTo>
                  <a:pt x="4044" y="4043"/>
                </a:lnTo>
                <a:lnTo>
                  <a:pt x="4147" y="3932"/>
                </a:lnTo>
                <a:lnTo>
                  <a:pt x="4244" y="3813"/>
                </a:lnTo>
                <a:lnTo>
                  <a:pt x="4334" y="3686"/>
                </a:lnTo>
                <a:lnTo>
                  <a:pt x="4418" y="3550"/>
                </a:lnTo>
                <a:lnTo>
                  <a:pt x="4494" y="3408"/>
                </a:lnTo>
                <a:lnTo>
                  <a:pt x="4560" y="3268"/>
                </a:lnTo>
                <a:lnTo>
                  <a:pt x="4614" y="3125"/>
                </a:lnTo>
                <a:lnTo>
                  <a:pt x="4658" y="2981"/>
                </a:lnTo>
                <a:lnTo>
                  <a:pt x="4693" y="2834"/>
                </a:lnTo>
                <a:lnTo>
                  <a:pt x="4717" y="2684"/>
                </a:lnTo>
                <a:lnTo>
                  <a:pt x="4731" y="2528"/>
                </a:lnTo>
                <a:lnTo>
                  <a:pt x="4736" y="2368"/>
                </a:lnTo>
                <a:lnTo>
                  <a:pt x="4736" y="2368"/>
                </a:lnTo>
                <a:lnTo>
                  <a:pt x="4736" y="2368"/>
                </a:lnTo>
                <a:lnTo>
                  <a:pt x="4731" y="2207"/>
                </a:lnTo>
                <a:lnTo>
                  <a:pt x="4717" y="2052"/>
                </a:lnTo>
                <a:lnTo>
                  <a:pt x="4693" y="1901"/>
                </a:lnTo>
                <a:lnTo>
                  <a:pt x="4659" y="1754"/>
                </a:lnTo>
                <a:lnTo>
                  <a:pt x="4614" y="1610"/>
                </a:lnTo>
                <a:lnTo>
                  <a:pt x="4560" y="1467"/>
                </a:lnTo>
                <a:lnTo>
                  <a:pt x="4494" y="1325"/>
                </a:lnTo>
                <a:lnTo>
                  <a:pt x="4418" y="1184"/>
                </a:lnTo>
                <a:lnTo>
                  <a:pt x="4334" y="1047"/>
                </a:lnTo>
                <a:lnTo>
                  <a:pt x="4244" y="920"/>
                </a:lnTo>
                <a:lnTo>
                  <a:pt x="4147" y="802"/>
                </a:lnTo>
                <a:lnTo>
                  <a:pt x="4044" y="692"/>
                </a:lnTo>
                <a:lnTo>
                  <a:pt x="3934" y="589"/>
                </a:lnTo>
                <a:lnTo>
                  <a:pt x="3816" y="492"/>
                </a:lnTo>
                <a:lnTo>
                  <a:pt x="3689" y="403"/>
                </a:lnTo>
                <a:lnTo>
                  <a:pt x="3552" y="318"/>
                </a:lnTo>
                <a:lnTo>
                  <a:pt x="3411" y="242"/>
                </a:lnTo>
                <a:lnTo>
                  <a:pt x="3269" y="176"/>
                </a:lnTo>
                <a:lnTo>
                  <a:pt x="3126" y="121"/>
                </a:lnTo>
                <a:lnTo>
                  <a:pt x="2981" y="77"/>
                </a:lnTo>
                <a:lnTo>
                  <a:pt x="2835" y="43"/>
                </a:lnTo>
                <a:lnTo>
                  <a:pt x="2684" y="19"/>
                </a:lnTo>
                <a:lnTo>
                  <a:pt x="2529" y="5"/>
                </a:lnTo>
                <a:lnTo>
                  <a:pt x="2368" y="0"/>
                </a:lnTo>
                <a:close/>
              </a:path>
            </a:pathLst>
          </a:custGeom>
          <a:noFill/>
          <a:ln cap="sq" w="70920">
            <a:solidFill>
              <a:srgbClr val="ffffff"/>
            </a:solidFill>
            <a:miter/>
          </a:ln>
        </p:spPr>
        <p:style>
          <a:lnRef idx="0"/>
          <a:fillRef idx="0"/>
          <a:effectRef idx="0"/>
          <a:fontRef idx="minor"/>
        </p:style>
        <p:txBody>
          <a:bodyPr lIns="125280" rIns="125280" tIns="80280" bIns="80280" anchor="ctr" anchorCtr="1">
            <a:noAutofit/>
          </a:bodyPr>
          <a:p>
            <a:pPr>
              <a:lnSpc>
                <a:spcPct val="100000"/>
              </a:lnSpc>
            </a:pPr>
            <a:endParaRPr b="0" lang="en-GB" sz="1800" spc="-1" strike="noStrike">
              <a:solidFill>
                <a:srgbClr val="000000"/>
              </a:solidFill>
              <a:latin typeface="Arial"/>
              <a:ea typeface="DejaVu Sans"/>
            </a:endParaRPr>
          </a:p>
        </p:txBody>
      </p:sp>
      <p:sp>
        <p:nvSpPr>
          <p:cNvPr id="70" name="Freeform: Shape 182"/>
          <p:cNvSpPr/>
          <p:nvPr/>
        </p:nvSpPr>
        <p:spPr>
          <a:xfrm>
            <a:off x="2736000" y="4148280"/>
            <a:ext cx="799920" cy="199440"/>
          </a:xfrm>
          <a:custGeom>
            <a:avLst/>
            <a:gdLst>
              <a:gd name="textAreaLeft" fmla="*/ 0 w 799920"/>
              <a:gd name="textAreaRight" fmla="*/ 800280 w 799920"/>
              <a:gd name="textAreaTop" fmla="*/ 0 h 199440"/>
              <a:gd name="textAreaBottom" fmla="*/ 199800 h 199440"/>
            </a:gdLst>
            <a:ahLst/>
            <a:rect l="textAreaLeft" t="textAreaTop" r="textAreaRight" b="textAreaBottom"/>
            <a:pathLst>
              <a:path w="2223" h="555">
                <a:moveTo>
                  <a:pt x="1111" y="555"/>
                </a:moveTo>
                <a:lnTo>
                  <a:pt x="1945" y="555"/>
                </a:lnTo>
                <a:lnTo>
                  <a:pt x="1972" y="554"/>
                </a:lnTo>
                <a:lnTo>
                  <a:pt x="2000" y="549"/>
                </a:lnTo>
                <a:lnTo>
                  <a:pt x="2027" y="543"/>
                </a:lnTo>
                <a:lnTo>
                  <a:pt x="2052" y="533"/>
                </a:lnTo>
                <a:lnTo>
                  <a:pt x="2078" y="521"/>
                </a:lnTo>
                <a:lnTo>
                  <a:pt x="2101" y="508"/>
                </a:lnTo>
                <a:lnTo>
                  <a:pt x="2121" y="491"/>
                </a:lnTo>
                <a:lnTo>
                  <a:pt x="2142" y="473"/>
                </a:lnTo>
                <a:lnTo>
                  <a:pt x="2159" y="453"/>
                </a:lnTo>
                <a:lnTo>
                  <a:pt x="2176" y="432"/>
                </a:lnTo>
                <a:lnTo>
                  <a:pt x="2189" y="409"/>
                </a:lnTo>
                <a:lnTo>
                  <a:pt x="2201" y="384"/>
                </a:lnTo>
                <a:lnTo>
                  <a:pt x="2211" y="359"/>
                </a:lnTo>
                <a:lnTo>
                  <a:pt x="2217" y="332"/>
                </a:lnTo>
                <a:lnTo>
                  <a:pt x="2222" y="305"/>
                </a:lnTo>
                <a:lnTo>
                  <a:pt x="2223" y="277"/>
                </a:lnTo>
                <a:lnTo>
                  <a:pt x="2222" y="249"/>
                </a:lnTo>
                <a:lnTo>
                  <a:pt x="2217" y="221"/>
                </a:lnTo>
                <a:lnTo>
                  <a:pt x="2211" y="194"/>
                </a:lnTo>
                <a:lnTo>
                  <a:pt x="2201" y="169"/>
                </a:lnTo>
                <a:lnTo>
                  <a:pt x="2189" y="145"/>
                </a:lnTo>
                <a:lnTo>
                  <a:pt x="2176" y="122"/>
                </a:lnTo>
                <a:lnTo>
                  <a:pt x="2159" y="100"/>
                </a:lnTo>
                <a:lnTo>
                  <a:pt x="2142" y="81"/>
                </a:lnTo>
                <a:lnTo>
                  <a:pt x="2121" y="63"/>
                </a:lnTo>
                <a:lnTo>
                  <a:pt x="2101" y="47"/>
                </a:lnTo>
                <a:lnTo>
                  <a:pt x="2078" y="34"/>
                </a:lnTo>
                <a:lnTo>
                  <a:pt x="2052" y="22"/>
                </a:lnTo>
                <a:lnTo>
                  <a:pt x="2027" y="12"/>
                </a:lnTo>
                <a:lnTo>
                  <a:pt x="2000" y="6"/>
                </a:lnTo>
                <a:lnTo>
                  <a:pt x="1972" y="1"/>
                </a:lnTo>
                <a:lnTo>
                  <a:pt x="1945" y="0"/>
                </a:lnTo>
                <a:lnTo>
                  <a:pt x="277" y="0"/>
                </a:lnTo>
                <a:lnTo>
                  <a:pt x="248" y="1"/>
                </a:lnTo>
                <a:lnTo>
                  <a:pt x="221" y="6"/>
                </a:lnTo>
                <a:lnTo>
                  <a:pt x="194" y="12"/>
                </a:lnTo>
                <a:lnTo>
                  <a:pt x="169" y="22"/>
                </a:lnTo>
                <a:lnTo>
                  <a:pt x="145" y="34"/>
                </a:lnTo>
                <a:lnTo>
                  <a:pt x="122" y="47"/>
                </a:lnTo>
                <a:lnTo>
                  <a:pt x="100" y="63"/>
                </a:lnTo>
                <a:lnTo>
                  <a:pt x="81" y="81"/>
                </a:lnTo>
                <a:lnTo>
                  <a:pt x="63" y="100"/>
                </a:lnTo>
                <a:lnTo>
                  <a:pt x="47" y="122"/>
                </a:lnTo>
                <a:lnTo>
                  <a:pt x="34" y="145"/>
                </a:lnTo>
                <a:lnTo>
                  <a:pt x="22" y="169"/>
                </a:lnTo>
                <a:lnTo>
                  <a:pt x="12" y="194"/>
                </a:lnTo>
                <a:lnTo>
                  <a:pt x="6" y="221"/>
                </a:lnTo>
                <a:lnTo>
                  <a:pt x="1" y="249"/>
                </a:lnTo>
                <a:lnTo>
                  <a:pt x="0" y="277"/>
                </a:lnTo>
                <a:lnTo>
                  <a:pt x="1" y="305"/>
                </a:lnTo>
                <a:lnTo>
                  <a:pt x="6" y="332"/>
                </a:lnTo>
                <a:lnTo>
                  <a:pt x="12" y="359"/>
                </a:lnTo>
                <a:lnTo>
                  <a:pt x="22" y="384"/>
                </a:lnTo>
                <a:lnTo>
                  <a:pt x="34" y="409"/>
                </a:lnTo>
                <a:lnTo>
                  <a:pt x="47" y="432"/>
                </a:lnTo>
                <a:lnTo>
                  <a:pt x="63" y="453"/>
                </a:lnTo>
                <a:lnTo>
                  <a:pt x="81" y="473"/>
                </a:lnTo>
                <a:lnTo>
                  <a:pt x="100" y="491"/>
                </a:lnTo>
                <a:lnTo>
                  <a:pt x="122" y="508"/>
                </a:lnTo>
                <a:lnTo>
                  <a:pt x="145" y="521"/>
                </a:lnTo>
                <a:lnTo>
                  <a:pt x="169" y="533"/>
                </a:lnTo>
                <a:lnTo>
                  <a:pt x="194" y="543"/>
                </a:lnTo>
                <a:lnTo>
                  <a:pt x="221" y="549"/>
                </a:lnTo>
                <a:lnTo>
                  <a:pt x="248" y="554"/>
                </a:lnTo>
                <a:lnTo>
                  <a:pt x="277" y="555"/>
                </a:lnTo>
                <a:lnTo>
                  <a:pt x="1111" y="555"/>
                </a:lnTo>
                <a:close/>
              </a:path>
            </a:pathLst>
          </a:custGeom>
          <a:noFill/>
          <a:ln cap="rnd" w="70920">
            <a:solidFill>
              <a:srgbClr val="ffffff"/>
            </a:solidFill>
            <a:round/>
          </a:ln>
        </p:spPr>
        <p:style>
          <a:lnRef idx="0"/>
          <a:fillRef idx="0"/>
          <a:effectRef idx="0"/>
          <a:fontRef idx="minor"/>
        </p:style>
        <p:txBody>
          <a:bodyPr lIns="125280" rIns="125280" tIns="80280" bIns="80280" anchor="ctr" anchorCtr="1">
            <a:noAutofit/>
          </a:bodyPr>
          <a:p>
            <a:pPr>
              <a:lnSpc>
                <a:spcPct val="100000"/>
              </a:lnSpc>
            </a:pPr>
            <a:endParaRPr b="0" lang="en-GB" sz="1800" spc="-1" strike="noStrike">
              <a:solidFill>
                <a:srgbClr val="000000"/>
              </a:solidFill>
              <a:latin typeface="Arial"/>
              <a:ea typeface="DejaVu Sans"/>
            </a:endParaRPr>
          </a:p>
        </p:txBody>
      </p:sp>
      <p:sp>
        <p:nvSpPr>
          <p:cNvPr id="71" name="Freeform: Shape 183"/>
          <p:cNvSpPr/>
          <p:nvPr/>
        </p:nvSpPr>
        <p:spPr>
          <a:xfrm>
            <a:off x="2813400" y="4345560"/>
            <a:ext cx="645120" cy="199800"/>
          </a:xfrm>
          <a:custGeom>
            <a:avLst/>
            <a:gdLst>
              <a:gd name="textAreaLeft" fmla="*/ 0 w 645120"/>
              <a:gd name="textAreaRight" fmla="*/ 645480 w 645120"/>
              <a:gd name="textAreaTop" fmla="*/ 0 h 199800"/>
              <a:gd name="textAreaBottom" fmla="*/ 200160 h 199800"/>
            </a:gdLst>
            <a:ahLst/>
            <a:rect l="textAreaLeft" t="textAreaTop" r="textAreaRight" b="textAreaBottom"/>
            <a:pathLst>
              <a:path w="1793" h="556">
                <a:moveTo>
                  <a:pt x="897" y="556"/>
                </a:moveTo>
                <a:lnTo>
                  <a:pt x="1517" y="556"/>
                </a:lnTo>
                <a:lnTo>
                  <a:pt x="1544" y="555"/>
                </a:lnTo>
                <a:lnTo>
                  <a:pt x="1572" y="550"/>
                </a:lnTo>
                <a:lnTo>
                  <a:pt x="1599" y="544"/>
                </a:lnTo>
                <a:lnTo>
                  <a:pt x="1624" y="534"/>
                </a:lnTo>
                <a:lnTo>
                  <a:pt x="1648" y="522"/>
                </a:lnTo>
                <a:lnTo>
                  <a:pt x="1671" y="509"/>
                </a:lnTo>
                <a:lnTo>
                  <a:pt x="1693" y="492"/>
                </a:lnTo>
                <a:lnTo>
                  <a:pt x="1712" y="475"/>
                </a:lnTo>
                <a:lnTo>
                  <a:pt x="1731" y="455"/>
                </a:lnTo>
                <a:lnTo>
                  <a:pt x="1746" y="434"/>
                </a:lnTo>
                <a:lnTo>
                  <a:pt x="1760" y="411"/>
                </a:lnTo>
                <a:lnTo>
                  <a:pt x="1772" y="386"/>
                </a:lnTo>
                <a:lnTo>
                  <a:pt x="1781" y="360"/>
                </a:lnTo>
                <a:lnTo>
                  <a:pt x="1787" y="334"/>
                </a:lnTo>
                <a:lnTo>
                  <a:pt x="1792" y="306"/>
                </a:lnTo>
                <a:lnTo>
                  <a:pt x="1793" y="278"/>
                </a:lnTo>
                <a:lnTo>
                  <a:pt x="1793" y="278"/>
                </a:lnTo>
                <a:lnTo>
                  <a:pt x="1792" y="249"/>
                </a:lnTo>
                <a:lnTo>
                  <a:pt x="1787" y="222"/>
                </a:lnTo>
                <a:lnTo>
                  <a:pt x="1781" y="196"/>
                </a:lnTo>
                <a:lnTo>
                  <a:pt x="1772" y="169"/>
                </a:lnTo>
                <a:lnTo>
                  <a:pt x="1760" y="145"/>
                </a:lnTo>
                <a:lnTo>
                  <a:pt x="1746" y="122"/>
                </a:lnTo>
                <a:lnTo>
                  <a:pt x="1731" y="101"/>
                </a:lnTo>
                <a:lnTo>
                  <a:pt x="1712" y="81"/>
                </a:lnTo>
                <a:lnTo>
                  <a:pt x="1693" y="64"/>
                </a:lnTo>
                <a:lnTo>
                  <a:pt x="1671" y="47"/>
                </a:lnTo>
                <a:lnTo>
                  <a:pt x="1648" y="34"/>
                </a:lnTo>
                <a:lnTo>
                  <a:pt x="1624" y="22"/>
                </a:lnTo>
                <a:lnTo>
                  <a:pt x="1599" y="12"/>
                </a:lnTo>
                <a:lnTo>
                  <a:pt x="1572" y="6"/>
                </a:lnTo>
                <a:lnTo>
                  <a:pt x="1544" y="1"/>
                </a:lnTo>
                <a:lnTo>
                  <a:pt x="1517" y="0"/>
                </a:lnTo>
                <a:lnTo>
                  <a:pt x="278" y="0"/>
                </a:lnTo>
                <a:lnTo>
                  <a:pt x="249" y="1"/>
                </a:lnTo>
                <a:lnTo>
                  <a:pt x="222" y="6"/>
                </a:lnTo>
                <a:lnTo>
                  <a:pt x="196" y="12"/>
                </a:lnTo>
                <a:lnTo>
                  <a:pt x="169" y="22"/>
                </a:lnTo>
                <a:lnTo>
                  <a:pt x="145" y="34"/>
                </a:lnTo>
                <a:lnTo>
                  <a:pt x="122" y="47"/>
                </a:lnTo>
                <a:lnTo>
                  <a:pt x="101" y="64"/>
                </a:lnTo>
                <a:lnTo>
                  <a:pt x="81" y="81"/>
                </a:lnTo>
                <a:lnTo>
                  <a:pt x="64" y="101"/>
                </a:lnTo>
                <a:lnTo>
                  <a:pt x="47" y="122"/>
                </a:lnTo>
                <a:lnTo>
                  <a:pt x="34" y="145"/>
                </a:lnTo>
                <a:lnTo>
                  <a:pt x="22" y="169"/>
                </a:lnTo>
                <a:lnTo>
                  <a:pt x="12" y="196"/>
                </a:lnTo>
                <a:lnTo>
                  <a:pt x="6" y="222"/>
                </a:lnTo>
                <a:lnTo>
                  <a:pt x="1" y="249"/>
                </a:lnTo>
                <a:lnTo>
                  <a:pt x="0" y="278"/>
                </a:lnTo>
                <a:lnTo>
                  <a:pt x="0" y="278"/>
                </a:lnTo>
                <a:lnTo>
                  <a:pt x="1" y="306"/>
                </a:lnTo>
                <a:lnTo>
                  <a:pt x="6" y="334"/>
                </a:lnTo>
                <a:lnTo>
                  <a:pt x="12" y="360"/>
                </a:lnTo>
                <a:lnTo>
                  <a:pt x="22" y="386"/>
                </a:lnTo>
                <a:lnTo>
                  <a:pt x="34" y="411"/>
                </a:lnTo>
                <a:lnTo>
                  <a:pt x="47" y="434"/>
                </a:lnTo>
                <a:lnTo>
                  <a:pt x="64" y="455"/>
                </a:lnTo>
                <a:lnTo>
                  <a:pt x="81" y="475"/>
                </a:lnTo>
                <a:lnTo>
                  <a:pt x="101" y="492"/>
                </a:lnTo>
                <a:lnTo>
                  <a:pt x="122" y="509"/>
                </a:lnTo>
                <a:lnTo>
                  <a:pt x="145" y="522"/>
                </a:lnTo>
                <a:lnTo>
                  <a:pt x="169" y="534"/>
                </a:lnTo>
                <a:lnTo>
                  <a:pt x="196" y="544"/>
                </a:lnTo>
                <a:lnTo>
                  <a:pt x="222" y="550"/>
                </a:lnTo>
                <a:lnTo>
                  <a:pt x="249" y="555"/>
                </a:lnTo>
                <a:lnTo>
                  <a:pt x="278" y="556"/>
                </a:lnTo>
                <a:lnTo>
                  <a:pt x="897" y="556"/>
                </a:lnTo>
                <a:close/>
              </a:path>
            </a:pathLst>
          </a:custGeom>
          <a:noFill/>
          <a:ln cap="rnd" w="70920">
            <a:solidFill>
              <a:srgbClr val="ffffff"/>
            </a:solidFill>
            <a:round/>
          </a:ln>
        </p:spPr>
        <p:style>
          <a:lnRef idx="0"/>
          <a:fillRef idx="0"/>
          <a:effectRef idx="0"/>
          <a:fontRef idx="minor"/>
        </p:style>
        <p:txBody>
          <a:bodyPr lIns="125280" rIns="125280" tIns="80280" bIns="80280" anchor="ctr" anchorCtr="1">
            <a:noAutofit/>
          </a:bodyPr>
          <a:p>
            <a:pPr>
              <a:lnSpc>
                <a:spcPct val="100000"/>
              </a:lnSpc>
            </a:pPr>
            <a:endParaRPr b="0" lang="en-GB" sz="1800" spc="-1" strike="noStrike">
              <a:solidFill>
                <a:srgbClr val="000000"/>
              </a:solidFill>
              <a:latin typeface="Arial"/>
              <a:ea typeface="DejaVu Sans"/>
            </a:endParaRPr>
          </a:p>
        </p:txBody>
      </p:sp>
      <p:sp>
        <p:nvSpPr>
          <p:cNvPr id="72" name="Freeform: Shape 184"/>
          <p:cNvSpPr/>
          <p:nvPr/>
        </p:nvSpPr>
        <p:spPr>
          <a:xfrm>
            <a:off x="2750040" y="2662200"/>
            <a:ext cx="780840" cy="1486080"/>
          </a:xfrm>
          <a:custGeom>
            <a:avLst/>
            <a:gdLst>
              <a:gd name="textAreaLeft" fmla="*/ 0 w 780840"/>
              <a:gd name="textAreaRight" fmla="*/ 781200 w 780840"/>
              <a:gd name="textAreaTop" fmla="*/ 0 h 1486080"/>
              <a:gd name="textAreaBottom" fmla="*/ 1486440 h 1486080"/>
            </a:gdLst>
            <a:ahLst/>
            <a:rect l="textAreaLeft" t="textAreaTop" r="textAreaRight" b="textAreaBottom"/>
            <a:pathLst>
              <a:path w="2170" h="4129">
                <a:moveTo>
                  <a:pt x="787" y="4129"/>
                </a:moveTo>
                <a:lnTo>
                  <a:pt x="804" y="3086"/>
                </a:lnTo>
                <a:lnTo>
                  <a:pt x="814" y="2537"/>
                </a:lnTo>
                <a:lnTo>
                  <a:pt x="826" y="2183"/>
                </a:lnTo>
                <a:lnTo>
                  <a:pt x="833" y="2119"/>
                </a:lnTo>
                <a:lnTo>
                  <a:pt x="849" y="2060"/>
                </a:lnTo>
                <a:lnTo>
                  <a:pt x="871" y="2003"/>
                </a:lnTo>
                <a:lnTo>
                  <a:pt x="898" y="1949"/>
                </a:lnTo>
                <a:lnTo>
                  <a:pt x="934" y="1897"/>
                </a:lnTo>
                <a:lnTo>
                  <a:pt x="972" y="1849"/>
                </a:lnTo>
                <a:lnTo>
                  <a:pt x="1065" y="1758"/>
                </a:lnTo>
                <a:lnTo>
                  <a:pt x="1174" y="1675"/>
                </a:lnTo>
                <a:lnTo>
                  <a:pt x="1293" y="1596"/>
                </a:lnTo>
                <a:lnTo>
                  <a:pt x="1548" y="1444"/>
                </a:lnTo>
                <a:lnTo>
                  <a:pt x="1795" y="1288"/>
                </a:lnTo>
                <a:lnTo>
                  <a:pt x="1906" y="1203"/>
                </a:lnTo>
                <a:lnTo>
                  <a:pt x="2003" y="1110"/>
                </a:lnTo>
                <a:lnTo>
                  <a:pt x="2045" y="1060"/>
                </a:lnTo>
                <a:lnTo>
                  <a:pt x="2081" y="1008"/>
                </a:lnTo>
                <a:lnTo>
                  <a:pt x="2113" y="954"/>
                </a:lnTo>
                <a:lnTo>
                  <a:pt x="2137" y="896"/>
                </a:lnTo>
                <a:lnTo>
                  <a:pt x="2155" y="834"/>
                </a:lnTo>
                <a:lnTo>
                  <a:pt x="2166" y="770"/>
                </a:lnTo>
                <a:lnTo>
                  <a:pt x="2170" y="701"/>
                </a:lnTo>
                <a:lnTo>
                  <a:pt x="2165" y="629"/>
                </a:lnTo>
                <a:lnTo>
                  <a:pt x="2154" y="571"/>
                </a:lnTo>
                <a:lnTo>
                  <a:pt x="2136" y="520"/>
                </a:lnTo>
                <a:lnTo>
                  <a:pt x="2112" y="475"/>
                </a:lnTo>
                <a:lnTo>
                  <a:pt x="2081" y="438"/>
                </a:lnTo>
                <a:lnTo>
                  <a:pt x="2046" y="406"/>
                </a:lnTo>
                <a:lnTo>
                  <a:pt x="2006" y="380"/>
                </a:lnTo>
                <a:lnTo>
                  <a:pt x="1963" y="360"/>
                </a:lnTo>
                <a:lnTo>
                  <a:pt x="1914" y="346"/>
                </a:lnTo>
                <a:lnTo>
                  <a:pt x="1864" y="336"/>
                </a:lnTo>
                <a:lnTo>
                  <a:pt x="1810" y="331"/>
                </a:lnTo>
                <a:lnTo>
                  <a:pt x="1699" y="335"/>
                </a:lnTo>
                <a:lnTo>
                  <a:pt x="1583" y="355"/>
                </a:lnTo>
                <a:lnTo>
                  <a:pt x="1467" y="389"/>
                </a:lnTo>
                <a:lnTo>
                  <a:pt x="1357" y="435"/>
                </a:lnTo>
                <a:lnTo>
                  <a:pt x="1254" y="491"/>
                </a:lnTo>
                <a:lnTo>
                  <a:pt x="1165" y="554"/>
                </a:lnTo>
                <a:lnTo>
                  <a:pt x="1126" y="588"/>
                </a:lnTo>
                <a:lnTo>
                  <a:pt x="1092" y="623"/>
                </a:lnTo>
                <a:lnTo>
                  <a:pt x="1064" y="659"/>
                </a:lnTo>
                <a:lnTo>
                  <a:pt x="1041" y="694"/>
                </a:lnTo>
                <a:lnTo>
                  <a:pt x="1025" y="730"/>
                </a:lnTo>
                <a:lnTo>
                  <a:pt x="1017" y="767"/>
                </a:lnTo>
                <a:lnTo>
                  <a:pt x="1015" y="803"/>
                </a:lnTo>
                <a:lnTo>
                  <a:pt x="1022" y="839"/>
                </a:lnTo>
                <a:lnTo>
                  <a:pt x="1036" y="873"/>
                </a:lnTo>
                <a:lnTo>
                  <a:pt x="1061" y="907"/>
                </a:lnTo>
                <a:lnTo>
                  <a:pt x="1082" y="929"/>
                </a:lnTo>
                <a:lnTo>
                  <a:pt x="1104" y="947"/>
                </a:lnTo>
                <a:lnTo>
                  <a:pt x="1126" y="959"/>
                </a:lnTo>
                <a:lnTo>
                  <a:pt x="1148" y="966"/>
                </a:lnTo>
                <a:lnTo>
                  <a:pt x="1168" y="970"/>
                </a:lnTo>
                <a:lnTo>
                  <a:pt x="1188" y="969"/>
                </a:lnTo>
                <a:lnTo>
                  <a:pt x="1208" y="963"/>
                </a:lnTo>
                <a:lnTo>
                  <a:pt x="1226" y="954"/>
                </a:lnTo>
                <a:lnTo>
                  <a:pt x="1244" y="942"/>
                </a:lnTo>
                <a:lnTo>
                  <a:pt x="1261" y="926"/>
                </a:lnTo>
                <a:lnTo>
                  <a:pt x="1278" y="907"/>
                </a:lnTo>
                <a:lnTo>
                  <a:pt x="1293" y="885"/>
                </a:lnTo>
                <a:lnTo>
                  <a:pt x="1318" y="834"/>
                </a:lnTo>
                <a:lnTo>
                  <a:pt x="1339" y="776"/>
                </a:lnTo>
                <a:lnTo>
                  <a:pt x="1352" y="711"/>
                </a:lnTo>
                <a:lnTo>
                  <a:pt x="1358" y="641"/>
                </a:lnTo>
                <a:lnTo>
                  <a:pt x="1356" y="568"/>
                </a:lnTo>
                <a:lnTo>
                  <a:pt x="1345" y="496"/>
                </a:lnTo>
                <a:lnTo>
                  <a:pt x="1324" y="424"/>
                </a:lnTo>
                <a:lnTo>
                  <a:pt x="1293" y="357"/>
                </a:lnTo>
                <a:lnTo>
                  <a:pt x="1272" y="325"/>
                </a:lnTo>
                <a:lnTo>
                  <a:pt x="1249" y="295"/>
                </a:lnTo>
                <a:lnTo>
                  <a:pt x="1223" y="266"/>
                </a:lnTo>
                <a:lnTo>
                  <a:pt x="1194" y="239"/>
                </a:lnTo>
                <a:lnTo>
                  <a:pt x="1155" y="210"/>
                </a:lnTo>
                <a:lnTo>
                  <a:pt x="1103" y="178"/>
                </a:lnTo>
                <a:lnTo>
                  <a:pt x="1041" y="144"/>
                </a:lnTo>
                <a:lnTo>
                  <a:pt x="971" y="109"/>
                </a:lnTo>
                <a:lnTo>
                  <a:pt x="892" y="77"/>
                </a:lnTo>
                <a:lnTo>
                  <a:pt x="809" y="48"/>
                </a:lnTo>
                <a:lnTo>
                  <a:pt x="722" y="24"/>
                </a:lnTo>
                <a:lnTo>
                  <a:pt x="631" y="7"/>
                </a:lnTo>
                <a:lnTo>
                  <a:pt x="540" y="0"/>
                </a:lnTo>
                <a:lnTo>
                  <a:pt x="451" y="2"/>
                </a:lnTo>
                <a:lnTo>
                  <a:pt x="364" y="18"/>
                </a:lnTo>
                <a:lnTo>
                  <a:pt x="321" y="30"/>
                </a:lnTo>
                <a:lnTo>
                  <a:pt x="280" y="47"/>
                </a:lnTo>
                <a:lnTo>
                  <a:pt x="242" y="67"/>
                </a:lnTo>
                <a:lnTo>
                  <a:pt x="203" y="92"/>
                </a:lnTo>
                <a:lnTo>
                  <a:pt x="168" y="121"/>
                </a:lnTo>
                <a:lnTo>
                  <a:pt x="134" y="153"/>
                </a:lnTo>
                <a:lnTo>
                  <a:pt x="101" y="192"/>
                </a:lnTo>
                <a:lnTo>
                  <a:pt x="72" y="236"/>
                </a:lnTo>
                <a:lnTo>
                  <a:pt x="46" y="284"/>
                </a:lnTo>
                <a:lnTo>
                  <a:pt x="23" y="338"/>
                </a:lnTo>
                <a:lnTo>
                  <a:pt x="7" y="393"/>
                </a:lnTo>
                <a:lnTo>
                  <a:pt x="0" y="448"/>
                </a:lnTo>
                <a:lnTo>
                  <a:pt x="2" y="504"/>
                </a:lnTo>
                <a:lnTo>
                  <a:pt x="13" y="560"/>
                </a:lnTo>
                <a:lnTo>
                  <a:pt x="31" y="617"/>
                </a:lnTo>
                <a:lnTo>
                  <a:pt x="57" y="672"/>
                </a:lnTo>
                <a:lnTo>
                  <a:pt x="128" y="787"/>
                </a:lnTo>
                <a:lnTo>
                  <a:pt x="220" y="901"/>
                </a:lnTo>
                <a:lnTo>
                  <a:pt x="330" y="1017"/>
                </a:lnTo>
                <a:lnTo>
                  <a:pt x="582" y="1247"/>
                </a:lnTo>
                <a:lnTo>
                  <a:pt x="846" y="1474"/>
                </a:lnTo>
                <a:lnTo>
                  <a:pt x="1086" y="1695"/>
                </a:lnTo>
                <a:lnTo>
                  <a:pt x="1184" y="1804"/>
                </a:lnTo>
                <a:lnTo>
                  <a:pt x="1261" y="1911"/>
                </a:lnTo>
                <a:lnTo>
                  <a:pt x="1292" y="1963"/>
                </a:lnTo>
                <a:lnTo>
                  <a:pt x="1315" y="2014"/>
                </a:lnTo>
                <a:lnTo>
                  <a:pt x="1330" y="2064"/>
                </a:lnTo>
                <a:lnTo>
                  <a:pt x="1337" y="2114"/>
                </a:lnTo>
                <a:lnTo>
                  <a:pt x="1344" y="2305"/>
                </a:lnTo>
                <a:lnTo>
                  <a:pt x="1344" y="2583"/>
                </a:lnTo>
                <a:lnTo>
                  <a:pt x="1331" y="3258"/>
                </a:lnTo>
                <a:lnTo>
                  <a:pt x="1306" y="4129"/>
                </a:lnTo>
                <a:lnTo>
                  <a:pt x="787" y="4129"/>
                </a:lnTo>
                <a:close/>
              </a:path>
            </a:pathLst>
          </a:custGeom>
          <a:noFill/>
          <a:ln cap="rnd" w="70920">
            <a:solidFill>
              <a:srgbClr val="ffffff"/>
            </a:solidFill>
            <a:round/>
          </a:ln>
        </p:spPr>
        <p:style>
          <a:lnRef idx="0"/>
          <a:fillRef idx="0"/>
          <a:effectRef idx="0"/>
          <a:fontRef idx="minor"/>
        </p:style>
        <p:txBody>
          <a:bodyPr lIns="125280" rIns="125280" tIns="80280" bIns="80280" anchor="ctr" anchorCtr="1">
            <a:noAutofit/>
          </a:bodyPr>
          <a:p>
            <a:pPr>
              <a:lnSpc>
                <a:spcPct val="100000"/>
              </a:lnSpc>
            </a:pPr>
            <a:endParaRPr b="0" lang="en-GB" sz="1800" spc="-1" strike="noStrike">
              <a:solidFill>
                <a:srgbClr val="000000"/>
              </a:solidFill>
              <a:latin typeface="Arial"/>
              <a:ea typeface="DejaVu Sans"/>
            </a:endParaRPr>
          </a:p>
        </p:txBody>
      </p:sp>
      <p:sp>
        <p:nvSpPr>
          <p:cNvPr id="73" name="Straight Connector 185"/>
          <p:cNvSpPr/>
          <p:nvPr/>
        </p:nvSpPr>
        <p:spPr>
          <a:xfrm>
            <a:off x="3136320" y="1341000"/>
            <a:ext cx="360" cy="292680"/>
          </a:xfrm>
          <a:prstGeom prst="line">
            <a:avLst/>
          </a:prstGeom>
          <a:ln cap="rnd" w="70920">
            <a:solidFill>
              <a:srgbClr val="ffffff"/>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74" name="Straight Connector 186"/>
          <p:cNvSpPr/>
          <p:nvPr/>
        </p:nvSpPr>
        <p:spPr>
          <a:xfrm flipH="1">
            <a:off x="4145760" y="1764360"/>
            <a:ext cx="207000" cy="206640"/>
          </a:xfrm>
          <a:prstGeom prst="line">
            <a:avLst/>
          </a:prstGeom>
          <a:ln cap="rnd" w="70920">
            <a:solidFill>
              <a:srgbClr val="ffffff"/>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75" name="Straight Connector 187"/>
          <p:cNvSpPr/>
          <p:nvPr/>
        </p:nvSpPr>
        <p:spPr>
          <a:xfrm flipH="1">
            <a:off x="4380840" y="2896560"/>
            <a:ext cx="291960" cy="360"/>
          </a:xfrm>
          <a:prstGeom prst="line">
            <a:avLst/>
          </a:prstGeom>
          <a:ln cap="rnd" w="70920">
            <a:solidFill>
              <a:srgbClr val="ffffff"/>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76" name="Straight Connector 188"/>
          <p:cNvSpPr/>
          <p:nvPr/>
        </p:nvSpPr>
        <p:spPr>
          <a:xfrm>
            <a:off x="1919880" y="1764360"/>
            <a:ext cx="206640" cy="206640"/>
          </a:xfrm>
          <a:prstGeom prst="line">
            <a:avLst/>
          </a:prstGeom>
          <a:ln cap="rnd" w="70920">
            <a:solidFill>
              <a:srgbClr val="ffffff"/>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77" name="Straight Connector 189"/>
          <p:cNvSpPr/>
          <p:nvPr/>
        </p:nvSpPr>
        <p:spPr>
          <a:xfrm>
            <a:off x="1599120" y="2896560"/>
            <a:ext cx="292680" cy="360"/>
          </a:xfrm>
          <a:prstGeom prst="line">
            <a:avLst/>
          </a:prstGeom>
          <a:ln cap="rnd" w="70920">
            <a:solidFill>
              <a:srgbClr val="ffffff"/>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78" name="Freeform: Shape 190"/>
          <p:cNvSpPr/>
          <p:nvPr/>
        </p:nvSpPr>
        <p:spPr>
          <a:xfrm>
            <a:off x="2252520" y="2060640"/>
            <a:ext cx="1704600" cy="2053080"/>
          </a:xfrm>
          <a:custGeom>
            <a:avLst/>
            <a:gdLst>
              <a:gd name="textAreaLeft" fmla="*/ 0 w 1704600"/>
              <a:gd name="textAreaRight" fmla="*/ 1704960 w 1704600"/>
              <a:gd name="textAreaTop" fmla="*/ 0 h 2053080"/>
              <a:gd name="textAreaBottom" fmla="*/ 2053440 h 2053080"/>
            </a:gdLst>
            <a:ahLst/>
            <a:rect l="textAreaLeft" t="textAreaTop" r="textAreaRight" b="textAreaBottom"/>
            <a:pathLst>
              <a:path w="4736" h="5704">
                <a:moveTo>
                  <a:pt x="2368" y="0"/>
                </a:moveTo>
                <a:lnTo>
                  <a:pt x="2368" y="0"/>
                </a:lnTo>
                <a:lnTo>
                  <a:pt x="2368" y="0"/>
                </a:lnTo>
                <a:lnTo>
                  <a:pt x="2207" y="5"/>
                </a:lnTo>
                <a:lnTo>
                  <a:pt x="2052" y="19"/>
                </a:lnTo>
                <a:lnTo>
                  <a:pt x="1901" y="43"/>
                </a:lnTo>
                <a:lnTo>
                  <a:pt x="1754" y="77"/>
                </a:lnTo>
                <a:lnTo>
                  <a:pt x="1610" y="121"/>
                </a:lnTo>
                <a:lnTo>
                  <a:pt x="1467" y="176"/>
                </a:lnTo>
                <a:lnTo>
                  <a:pt x="1325" y="242"/>
                </a:lnTo>
                <a:lnTo>
                  <a:pt x="1184" y="318"/>
                </a:lnTo>
                <a:lnTo>
                  <a:pt x="1047" y="403"/>
                </a:lnTo>
                <a:lnTo>
                  <a:pt x="920" y="492"/>
                </a:lnTo>
                <a:lnTo>
                  <a:pt x="800" y="588"/>
                </a:lnTo>
                <a:lnTo>
                  <a:pt x="690" y="690"/>
                </a:lnTo>
                <a:lnTo>
                  <a:pt x="588" y="802"/>
                </a:lnTo>
                <a:lnTo>
                  <a:pt x="491" y="920"/>
                </a:lnTo>
                <a:lnTo>
                  <a:pt x="401" y="1047"/>
                </a:lnTo>
                <a:lnTo>
                  <a:pt x="317" y="1184"/>
                </a:lnTo>
                <a:lnTo>
                  <a:pt x="240" y="1325"/>
                </a:lnTo>
                <a:lnTo>
                  <a:pt x="175" y="1467"/>
                </a:lnTo>
                <a:lnTo>
                  <a:pt x="121" y="1610"/>
                </a:lnTo>
                <a:lnTo>
                  <a:pt x="76" y="1755"/>
                </a:lnTo>
                <a:lnTo>
                  <a:pt x="42" y="1901"/>
                </a:lnTo>
                <a:lnTo>
                  <a:pt x="19" y="2052"/>
                </a:lnTo>
                <a:lnTo>
                  <a:pt x="5" y="2207"/>
                </a:lnTo>
                <a:lnTo>
                  <a:pt x="0" y="2368"/>
                </a:lnTo>
                <a:lnTo>
                  <a:pt x="0" y="2368"/>
                </a:lnTo>
                <a:lnTo>
                  <a:pt x="0" y="2368"/>
                </a:lnTo>
                <a:lnTo>
                  <a:pt x="5" y="2528"/>
                </a:lnTo>
                <a:lnTo>
                  <a:pt x="19" y="2684"/>
                </a:lnTo>
                <a:lnTo>
                  <a:pt x="42" y="2834"/>
                </a:lnTo>
                <a:lnTo>
                  <a:pt x="77" y="2981"/>
                </a:lnTo>
                <a:lnTo>
                  <a:pt x="121" y="3125"/>
                </a:lnTo>
                <a:lnTo>
                  <a:pt x="175" y="3268"/>
                </a:lnTo>
                <a:lnTo>
                  <a:pt x="240" y="3408"/>
                </a:lnTo>
                <a:lnTo>
                  <a:pt x="317" y="3550"/>
                </a:lnTo>
                <a:lnTo>
                  <a:pt x="401" y="3686"/>
                </a:lnTo>
                <a:lnTo>
                  <a:pt x="491" y="3813"/>
                </a:lnTo>
                <a:lnTo>
                  <a:pt x="588" y="3932"/>
                </a:lnTo>
                <a:lnTo>
                  <a:pt x="690" y="4043"/>
                </a:lnTo>
                <a:lnTo>
                  <a:pt x="802" y="4146"/>
                </a:lnTo>
                <a:lnTo>
                  <a:pt x="920" y="4243"/>
                </a:lnTo>
                <a:lnTo>
                  <a:pt x="1047" y="4332"/>
                </a:lnTo>
                <a:lnTo>
                  <a:pt x="1184" y="4417"/>
                </a:lnTo>
                <a:lnTo>
                  <a:pt x="1283" y="4471"/>
                </a:lnTo>
                <a:lnTo>
                  <a:pt x="1380" y="4519"/>
                </a:lnTo>
                <a:lnTo>
                  <a:pt x="1480" y="4561"/>
                </a:lnTo>
                <a:lnTo>
                  <a:pt x="1585" y="4601"/>
                </a:lnTo>
                <a:lnTo>
                  <a:pt x="1585" y="4604"/>
                </a:lnTo>
                <a:lnTo>
                  <a:pt x="1585" y="5426"/>
                </a:lnTo>
                <a:lnTo>
                  <a:pt x="1587" y="5453"/>
                </a:lnTo>
                <a:lnTo>
                  <a:pt x="1591" y="5481"/>
                </a:lnTo>
                <a:lnTo>
                  <a:pt x="1598" y="5508"/>
                </a:lnTo>
                <a:lnTo>
                  <a:pt x="1607" y="5533"/>
                </a:lnTo>
                <a:lnTo>
                  <a:pt x="1619" y="5558"/>
                </a:lnTo>
                <a:lnTo>
                  <a:pt x="1633" y="5580"/>
                </a:lnTo>
                <a:lnTo>
                  <a:pt x="1648" y="5602"/>
                </a:lnTo>
                <a:lnTo>
                  <a:pt x="1666" y="5622"/>
                </a:lnTo>
                <a:lnTo>
                  <a:pt x="1687" y="5640"/>
                </a:lnTo>
                <a:lnTo>
                  <a:pt x="1708" y="5655"/>
                </a:lnTo>
                <a:lnTo>
                  <a:pt x="1731" y="5670"/>
                </a:lnTo>
                <a:lnTo>
                  <a:pt x="1755" y="5682"/>
                </a:lnTo>
                <a:lnTo>
                  <a:pt x="1781" y="5691"/>
                </a:lnTo>
                <a:lnTo>
                  <a:pt x="1808" y="5698"/>
                </a:lnTo>
                <a:lnTo>
                  <a:pt x="1835" y="5703"/>
                </a:lnTo>
                <a:lnTo>
                  <a:pt x="1864" y="5704"/>
                </a:lnTo>
                <a:lnTo>
                  <a:pt x="2872" y="5704"/>
                </a:lnTo>
                <a:lnTo>
                  <a:pt x="2900" y="5703"/>
                </a:lnTo>
                <a:lnTo>
                  <a:pt x="2928" y="5698"/>
                </a:lnTo>
                <a:lnTo>
                  <a:pt x="2955" y="5691"/>
                </a:lnTo>
                <a:lnTo>
                  <a:pt x="2980" y="5682"/>
                </a:lnTo>
                <a:lnTo>
                  <a:pt x="3005" y="5670"/>
                </a:lnTo>
                <a:lnTo>
                  <a:pt x="3027" y="5655"/>
                </a:lnTo>
                <a:lnTo>
                  <a:pt x="3049" y="5640"/>
                </a:lnTo>
                <a:lnTo>
                  <a:pt x="3070" y="5622"/>
                </a:lnTo>
                <a:lnTo>
                  <a:pt x="3086" y="5602"/>
                </a:lnTo>
                <a:lnTo>
                  <a:pt x="3103" y="5580"/>
                </a:lnTo>
                <a:lnTo>
                  <a:pt x="3117" y="5558"/>
                </a:lnTo>
                <a:lnTo>
                  <a:pt x="3129" y="5533"/>
                </a:lnTo>
                <a:lnTo>
                  <a:pt x="3138" y="5508"/>
                </a:lnTo>
                <a:lnTo>
                  <a:pt x="3145" y="5481"/>
                </a:lnTo>
                <a:lnTo>
                  <a:pt x="3149" y="5453"/>
                </a:lnTo>
                <a:lnTo>
                  <a:pt x="3151" y="5426"/>
                </a:lnTo>
                <a:lnTo>
                  <a:pt x="3151" y="4604"/>
                </a:lnTo>
                <a:lnTo>
                  <a:pt x="3151" y="4604"/>
                </a:lnTo>
                <a:lnTo>
                  <a:pt x="3151" y="4603"/>
                </a:lnTo>
                <a:lnTo>
                  <a:pt x="3151" y="4603"/>
                </a:lnTo>
                <a:lnTo>
                  <a:pt x="3151" y="4603"/>
                </a:lnTo>
                <a:lnTo>
                  <a:pt x="3151" y="4603"/>
                </a:lnTo>
                <a:lnTo>
                  <a:pt x="3149" y="4602"/>
                </a:lnTo>
                <a:lnTo>
                  <a:pt x="3149" y="4602"/>
                </a:lnTo>
                <a:lnTo>
                  <a:pt x="3149" y="4602"/>
                </a:lnTo>
                <a:lnTo>
                  <a:pt x="3149" y="4601"/>
                </a:lnTo>
                <a:lnTo>
                  <a:pt x="3149" y="4601"/>
                </a:lnTo>
                <a:lnTo>
                  <a:pt x="3149" y="4601"/>
                </a:lnTo>
                <a:lnTo>
                  <a:pt x="3149" y="4601"/>
                </a:lnTo>
                <a:lnTo>
                  <a:pt x="3149" y="4601"/>
                </a:lnTo>
                <a:lnTo>
                  <a:pt x="3256" y="4561"/>
                </a:lnTo>
                <a:lnTo>
                  <a:pt x="3355" y="4519"/>
                </a:lnTo>
                <a:lnTo>
                  <a:pt x="3453" y="4471"/>
                </a:lnTo>
                <a:lnTo>
                  <a:pt x="3552" y="4417"/>
                </a:lnTo>
                <a:lnTo>
                  <a:pt x="3689" y="4332"/>
                </a:lnTo>
                <a:lnTo>
                  <a:pt x="3816" y="4243"/>
                </a:lnTo>
                <a:lnTo>
                  <a:pt x="3934" y="4146"/>
                </a:lnTo>
                <a:lnTo>
                  <a:pt x="4046" y="4043"/>
                </a:lnTo>
                <a:lnTo>
                  <a:pt x="4148" y="3932"/>
                </a:lnTo>
                <a:lnTo>
                  <a:pt x="4244" y="3813"/>
                </a:lnTo>
                <a:lnTo>
                  <a:pt x="4335" y="3686"/>
                </a:lnTo>
                <a:lnTo>
                  <a:pt x="4419" y="3550"/>
                </a:lnTo>
                <a:lnTo>
                  <a:pt x="4496" y="3408"/>
                </a:lnTo>
                <a:lnTo>
                  <a:pt x="4561" y="3268"/>
                </a:lnTo>
                <a:lnTo>
                  <a:pt x="4615" y="3125"/>
                </a:lnTo>
                <a:lnTo>
                  <a:pt x="4659" y="2981"/>
                </a:lnTo>
                <a:lnTo>
                  <a:pt x="4693" y="2834"/>
                </a:lnTo>
                <a:lnTo>
                  <a:pt x="4717" y="2684"/>
                </a:lnTo>
                <a:lnTo>
                  <a:pt x="4731" y="2528"/>
                </a:lnTo>
                <a:lnTo>
                  <a:pt x="4736" y="2368"/>
                </a:lnTo>
                <a:lnTo>
                  <a:pt x="4736" y="2368"/>
                </a:lnTo>
                <a:lnTo>
                  <a:pt x="4736" y="2368"/>
                </a:lnTo>
                <a:lnTo>
                  <a:pt x="4731" y="2207"/>
                </a:lnTo>
                <a:lnTo>
                  <a:pt x="4717" y="2052"/>
                </a:lnTo>
                <a:lnTo>
                  <a:pt x="4694" y="1901"/>
                </a:lnTo>
                <a:lnTo>
                  <a:pt x="4660" y="1755"/>
                </a:lnTo>
                <a:lnTo>
                  <a:pt x="4615" y="1610"/>
                </a:lnTo>
                <a:lnTo>
                  <a:pt x="4561" y="1467"/>
                </a:lnTo>
                <a:lnTo>
                  <a:pt x="4496" y="1325"/>
                </a:lnTo>
                <a:lnTo>
                  <a:pt x="4419" y="1184"/>
                </a:lnTo>
                <a:lnTo>
                  <a:pt x="4335" y="1047"/>
                </a:lnTo>
                <a:lnTo>
                  <a:pt x="4245" y="920"/>
                </a:lnTo>
                <a:lnTo>
                  <a:pt x="4148" y="802"/>
                </a:lnTo>
                <a:lnTo>
                  <a:pt x="4046" y="690"/>
                </a:lnTo>
                <a:lnTo>
                  <a:pt x="3934" y="588"/>
                </a:lnTo>
                <a:lnTo>
                  <a:pt x="3816" y="492"/>
                </a:lnTo>
                <a:lnTo>
                  <a:pt x="3689" y="403"/>
                </a:lnTo>
                <a:lnTo>
                  <a:pt x="3552" y="318"/>
                </a:lnTo>
                <a:lnTo>
                  <a:pt x="3411" y="242"/>
                </a:lnTo>
                <a:lnTo>
                  <a:pt x="3269" y="176"/>
                </a:lnTo>
                <a:lnTo>
                  <a:pt x="3126" y="121"/>
                </a:lnTo>
                <a:lnTo>
                  <a:pt x="2981" y="77"/>
                </a:lnTo>
                <a:lnTo>
                  <a:pt x="2835" y="43"/>
                </a:lnTo>
                <a:lnTo>
                  <a:pt x="2684" y="19"/>
                </a:lnTo>
                <a:lnTo>
                  <a:pt x="2529" y="5"/>
                </a:lnTo>
                <a:lnTo>
                  <a:pt x="2368" y="0"/>
                </a:lnTo>
                <a:close/>
              </a:path>
            </a:pathLst>
          </a:custGeom>
          <a:noFill/>
          <a:ln cap="sq" w="70920">
            <a:solidFill>
              <a:srgbClr val="000000"/>
            </a:solidFill>
            <a:miter/>
          </a:ln>
        </p:spPr>
        <p:style>
          <a:lnRef idx="0"/>
          <a:fillRef idx="0"/>
          <a:effectRef idx="0"/>
          <a:fontRef idx="minor"/>
        </p:style>
        <p:txBody>
          <a:bodyPr lIns="125280" rIns="125280" tIns="80280" bIns="80280" anchor="ctr" anchorCtr="1">
            <a:noAutofit/>
          </a:bodyPr>
          <a:p>
            <a:pPr>
              <a:lnSpc>
                <a:spcPct val="100000"/>
              </a:lnSpc>
            </a:pPr>
            <a:endParaRPr b="0" lang="en-GB" sz="1800" spc="-1" strike="noStrike">
              <a:solidFill>
                <a:srgbClr val="000000"/>
              </a:solidFill>
              <a:latin typeface="Arial"/>
              <a:ea typeface="DejaVu Sans"/>
            </a:endParaRPr>
          </a:p>
        </p:txBody>
      </p:sp>
      <p:sp>
        <p:nvSpPr>
          <p:cNvPr id="79" name="Freeform: Shape 191"/>
          <p:cNvSpPr/>
          <p:nvPr/>
        </p:nvSpPr>
        <p:spPr>
          <a:xfrm>
            <a:off x="2704680" y="4113720"/>
            <a:ext cx="799920" cy="199440"/>
          </a:xfrm>
          <a:custGeom>
            <a:avLst/>
            <a:gdLst>
              <a:gd name="textAreaLeft" fmla="*/ 0 w 799920"/>
              <a:gd name="textAreaRight" fmla="*/ 800280 w 799920"/>
              <a:gd name="textAreaTop" fmla="*/ 0 h 199440"/>
              <a:gd name="textAreaBottom" fmla="*/ 199800 h 199440"/>
            </a:gdLst>
            <a:ahLst/>
            <a:rect l="textAreaLeft" t="textAreaTop" r="textAreaRight" b="textAreaBottom"/>
            <a:pathLst>
              <a:path w="2223" h="555">
                <a:moveTo>
                  <a:pt x="1111" y="555"/>
                </a:moveTo>
                <a:lnTo>
                  <a:pt x="1945" y="555"/>
                </a:lnTo>
                <a:lnTo>
                  <a:pt x="1972" y="554"/>
                </a:lnTo>
                <a:lnTo>
                  <a:pt x="2000" y="549"/>
                </a:lnTo>
                <a:lnTo>
                  <a:pt x="2027" y="543"/>
                </a:lnTo>
                <a:lnTo>
                  <a:pt x="2052" y="533"/>
                </a:lnTo>
                <a:lnTo>
                  <a:pt x="2078" y="521"/>
                </a:lnTo>
                <a:lnTo>
                  <a:pt x="2101" y="508"/>
                </a:lnTo>
                <a:lnTo>
                  <a:pt x="2121" y="492"/>
                </a:lnTo>
                <a:lnTo>
                  <a:pt x="2142" y="474"/>
                </a:lnTo>
                <a:lnTo>
                  <a:pt x="2159" y="455"/>
                </a:lnTo>
                <a:lnTo>
                  <a:pt x="2176" y="433"/>
                </a:lnTo>
                <a:lnTo>
                  <a:pt x="2189" y="410"/>
                </a:lnTo>
                <a:lnTo>
                  <a:pt x="2201" y="386"/>
                </a:lnTo>
                <a:lnTo>
                  <a:pt x="2211" y="360"/>
                </a:lnTo>
                <a:lnTo>
                  <a:pt x="2217" y="334"/>
                </a:lnTo>
                <a:lnTo>
                  <a:pt x="2222" y="306"/>
                </a:lnTo>
                <a:lnTo>
                  <a:pt x="2223" y="278"/>
                </a:lnTo>
                <a:lnTo>
                  <a:pt x="2222" y="250"/>
                </a:lnTo>
                <a:lnTo>
                  <a:pt x="2217" y="222"/>
                </a:lnTo>
                <a:lnTo>
                  <a:pt x="2211" y="196"/>
                </a:lnTo>
                <a:lnTo>
                  <a:pt x="2201" y="170"/>
                </a:lnTo>
                <a:lnTo>
                  <a:pt x="2189" y="146"/>
                </a:lnTo>
                <a:lnTo>
                  <a:pt x="2176" y="123"/>
                </a:lnTo>
                <a:lnTo>
                  <a:pt x="2159" y="101"/>
                </a:lnTo>
                <a:lnTo>
                  <a:pt x="2142" y="82"/>
                </a:lnTo>
                <a:lnTo>
                  <a:pt x="2121" y="64"/>
                </a:lnTo>
                <a:lnTo>
                  <a:pt x="2101" y="47"/>
                </a:lnTo>
                <a:lnTo>
                  <a:pt x="2078" y="34"/>
                </a:lnTo>
                <a:lnTo>
                  <a:pt x="2052" y="22"/>
                </a:lnTo>
                <a:lnTo>
                  <a:pt x="2027" y="12"/>
                </a:lnTo>
                <a:lnTo>
                  <a:pt x="2000" y="6"/>
                </a:lnTo>
                <a:lnTo>
                  <a:pt x="1972" y="1"/>
                </a:lnTo>
                <a:lnTo>
                  <a:pt x="1945" y="0"/>
                </a:lnTo>
                <a:lnTo>
                  <a:pt x="278" y="0"/>
                </a:lnTo>
                <a:lnTo>
                  <a:pt x="249" y="1"/>
                </a:lnTo>
                <a:lnTo>
                  <a:pt x="222" y="6"/>
                </a:lnTo>
                <a:lnTo>
                  <a:pt x="196" y="12"/>
                </a:lnTo>
                <a:lnTo>
                  <a:pt x="169" y="22"/>
                </a:lnTo>
                <a:lnTo>
                  <a:pt x="145" y="34"/>
                </a:lnTo>
                <a:lnTo>
                  <a:pt x="122" y="47"/>
                </a:lnTo>
                <a:lnTo>
                  <a:pt x="101" y="64"/>
                </a:lnTo>
                <a:lnTo>
                  <a:pt x="81" y="82"/>
                </a:lnTo>
                <a:lnTo>
                  <a:pt x="64" y="101"/>
                </a:lnTo>
                <a:lnTo>
                  <a:pt x="47" y="123"/>
                </a:lnTo>
                <a:lnTo>
                  <a:pt x="34" y="146"/>
                </a:lnTo>
                <a:lnTo>
                  <a:pt x="22" y="170"/>
                </a:lnTo>
                <a:lnTo>
                  <a:pt x="12" y="196"/>
                </a:lnTo>
                <a:lnTo>
                  <a:pt x="6" y="222"/>
                </a:lnTo>
                <a:lnTo>
                  <a:pt x="1" y="250"/>
                </a:lnTo>
                <a:lnTo>
                  <a:pt x="0" y="278"/>
                </a:lnTo>
                <a:lnTo>
                  <a:pt x="1" y="306"/>
                </a:lnTo>
                <a:lnTo>
                  <a:pt x="6" y="334"/>
                </a:lnTo>
                <a:lnTo>
                  <a:pt x="12" y="360"/>
                </a:lnTo>
                <a:lnTo>
                  <a:pt x="22" y="386"/>
                </a:lnTo>
                <a:lnTo>
                  <a:pt x="34" y="410"/>
                </a:lnTo>
                <a:lnTo>
                  <a:pt x="47" y="433"/>
                </a:lnTo>
                <a:lnTo>
                  <a:pt x="64" y="455"/>
                </a:lnTo>
                <a:lnTo>
                  <a:pt x="81" y="474"/>
                </a:lnTo>
                <a:lnTo>
                  <a:pt x="101" y="492"/>
                </a:lnTo>
                <a:lnTo>
                  <a:pt x="122" y="508"/>
                </a:lnTo>
                <a:lnTo>
                  <a:pt x="145" y="521"/>
                </a:lnTo>
                <a:lnTo>
                  <a:pt x="169" y="533"/>
                </a:lnTo>
                <a:lnTo>
                  <a:pt x="196" y="543"/>
                </a:lnTo>
                <a:lnTo>
                  <a:pt x="222" y="549"/>
                </a:lnTo>
                <a:lnTo>
                  <a:pt x="249" y="554"/>
                </a:lnTo>
                <a:lnTo>
                  <a:pt x="278" y="555"/>
                </a:lnTo>
                <a:lnTo>
                  <a:pt x="1111" y="555"/>
                </a:lnTo>
                <a:close/>
              </a:path>
            </a:pathLst>
          </a:custGeom>
          <a:noFill/>
          <a:ln cap="rnd" w="70920">
            <a:solidFill>
              <a:srgbClr val="000000"/>
            </a:solidFill>
            <a:round/>
          </a:ln>
        </p:spPr>
        <p:style>
          <a:lnRef idx="0"/>
          <a:fillRef idx="0"/>
          <a:effectRef idx="0"/>
          <a:fontRef idx="minor"/>
        </p:style>
        <p:txBody>
          <a:bodyPr lIns="125280" rIns="125280" tIns="80280" bIns="80280" anchor="ctr" anchorCtr="1">
            <a:noAutofit/>
          </a:bodyPr>
          <a:p>
            <a:pPr>
              <a:lnSpc>
                <a:spcPct val="100000"/>
              </a:lnSpc>
            </a:pPr>
            <a:endParaRPr b="0" lang="en-GB" sz="1800" spc="-1" strike="noStrike">
              <a:solidFill>
                <a:srgbClr val="000000"/>
              </a:solidFill>
              <a:latin typeface="Arial"/>
              <a:ea typeface="DejaVu Sans"/>
            </a:endParaRPr>
          </a:p>
        </p:txBody>
      </p:sp>
      <p:sp>
        <p:nvSpPr>
          <p:cNvPr id="80" name="Freeform: Shape 192"/>
          <p:cNvSpPr/>
          <p:nvPr/>
        </p:nvSpPr>
        <p:spPr>
          <a:xfrm>
            <a:off x="2781720" y="4311000"/>
            <a:ext cx="645840" cy="199800"/>
          </a:xfrm>
          <a:custGeom>
            <a:avLst/>
            <a:gdLst>
              <a:gd name="textAreaLeft" fmla="*/ 0 w 645840"/>
              <a:gd name="textAreaRight" fmla="*/ 646200 w 645840"/>
              <a:gd name="textAreaTop" fmla="*/ 0 h 199800"/>
              <a:gd name="textAreaBottom" fmla="*/ 200160 h 199800"/>
            </a:gdLst>
            <a:ahLst/>
            <a:rect l="textAreaLeft" t="textAreaTop" r="textAreaRight" b="textAreaBottom"/>
            <a:pathLst>
              <a:path w="1795" h="556">
                <a:moveTo>
                  <a:pt x="897" y="556"/>
                </a:moveTo>
                <a:lnTo>
                  <a:pt x="1517" y="556"/>
                </a:lnTo>
                <a:lnTo>
                  <a:pt x="1544" y="555"/>
                </a:lnTo>
                <a:lnTo>
                  <a:pt x="1572" y="550"/>
                </a:lnTo>
                <a:lnTo>
                  <a:pt x="1599" y="544"/>
                </a:lnTo>
                <a:lnTo>
                  <a:pt x="1624" y="534"/>
                </a:lnTo>
                <a:lnTo>
                  <a:pt x="1650" y="522"/>
                </a:lnTo>
                <a:lnTo>
                  <a:pt x="1673" y="509"/>
                </a:lnTo>
                <a:lnTo>
                  <a:pt x="1693" y="492"/>
                </a:lnTo>
                <a:lnTo>
                  <a:pt x="1714" y="475"/>
                </a:lnTo>
                <a:lnTo>
                  <a:pt x="1731" y="455"/>
                </a:lnTo>
                <a:lnTo>
                  <a:pt x="1748" y="434"/>
                </a:lnTo>
                <a:lnTo>
                  <a:pt x="1761" y="411"/>
                </a:lnTo>
                <a:lnTo>
                  <a:pt x="1773" y="386"/>
                </a:lnTo>
                <a:lnTo>
                  <a:pt x="1783" y="360"/>
                </a:lnTo>
                <a:lnTo>
                  <a:pt x="1789" y="334"/>
                </a:lnTo>
                <a:lnTo>
                  <a:pt x="1793" y="306"/>
                </a:lnTo>
                <a:lnTo>
                  <a:pt x="1795" y="278"/>
                </a:lnTo>
                <a:lnTo>
                  <a:pt x="1795" y="278"/>
                </a:lnTo>
                <a:lnTo>
                  <a:pt x="1793" y="249"/>
                </a:lnTo>
                <a:lnTo>
                  <a:pt x="1789" y="222"/>
                </a:lnTo>
                <a:lnTo>
                  <a:pt x="1783" y="196"/>
                </a:lnTo>
                <a:lnTo>
                  <a:pt x="1773" y="169"/>
                </a:lnTo>
                <a:lnTo>
                  <a:pt x="1761" y="145"/>
                </a:lnTo>
                <a:lnTo>
                  <a:pt x="1748" y="122"/>
                </a:lnTo>
                <a:lnTo>
                  <a:pt x="1731" y="101"/>
                </a:lnTo>
                <a:lnTo>
                  <a:pt x="1714" y="81"/>
                </a:lnTo>
                <a:lnTo>
                  <a:pt x="1693" y="64"/>
                </a:lnTo>
                <a:lnTo>
                  <a:pt x="1673" y="47"/>
                </a:lnTo>
                <a:lnTo>
                  <a:pt x="1650" y="34"/>
                </a:lnTo>
                <a:lnTo>
                  <a:pt x="1624" y="22"/>
                </a:lnTo>
                <a:lnTo>
                  <a:pt x="1599" y="12"/>
                </a:lnTo>
                <a:lnTo>
                  <a:pt x="1572" y="6"/>
                </a:lnTo>
                <a:lnTo>
                  <a:pt x="1544" y="1"/>
                </a:lnTo>
                <a:lnTo>
                  <a:pt x="1517" y="0"/>
                </a:lnTo>
                <a:lnTo>
                  <a:pt x="278" y="0"/>
                </a:lnTo>
                <a:lnTo>
                  <a:pt x="249" y="1"/>
                </a:lnTo>
                <a:lnTo>
                  <a:pt x="222" y="6"/>
                </a:lnTo>
                <a:lnTo>
                  <a:pt x="196" y="12"/>
                </a:lnTo>
                <a:lnTo>
                  <a:pt x="169" y="22"/>
                </a:lnTo>
                <a:lnTo>
                  <a:pt x="145" y="34"/>
                </a:lnTo>
                <a:lnTo>
                  <a:pt x="122" y="47"/>
                </a:lnTo>
                <a:lnTo>
                  <a:pt x="101" y="64"/>
                </a:lnTo>
                <a:lnTo>
                  <a:pt x="81" y="81"/>
                </a:lnTo>
                <a:lnTo>
                  <a:pt x="64" y="101"/>
                </a:lnTo>
                <a:lnTo>
                  <a:pt x="47" y="122"/>
                </a:lnTo>
                <a:lnTo>
                  <a:pt x="34" y="145"/>
                </a:lnTo>
                <a:lnTo>
                  <a:pt x="22" y="169"/>
                </a:lnTo>
                <a:lnTo>
                  <a:pt x="12" y="196"/>
                </a:lnTo>
                <a:lnTo>
                  <a:pt x="6" y="222"/>
                </a:lnTo>
                <a:lnTo>
                  <a:pt x="1" y="249"/>
                </a:lnTo>
                <a:lnTo>
                  <a:pt x="0" y="278"/>
                </a:lnTo>
                <a:lnTo>
                  <a:pt x="0" y="278"/>
                </a:lnTo>
                <a:lnTo>
                  <a:pt x="1" y="306"/>
                </a:lnTo>
                <a:lnTo>
                  <a:pt x="6" y="334"/>
                </a:lnTo>
                <a:lnTo>
                  <a:pt x="12" y="360"/>
                </a:lnTo>
                <a:lnTo>
                  <a:pt x="22" y="386"/>
                </a:lnTo>
                <a:lnTo>
                  <a:pt x="34" y="411"/>
                </a:lnTo>
                <a:lnTo>
                  <a:pt x="47" y="434"/>
                </a:lnTo>
                <a:lnTo>
                  <a:pt x="64" y="455"/>
                </a:lnTo>
                <a:lnTo>
                  <a:pt x="81" y="475"/>
                </a:lnTo>
                <a:lnTo>
                  <a:pt x="101" y="492"/>
                </a:lnTo>
                <a:lnTo>
                  <a:pt x="122" y="509"/>
                </a:lnTo>
                <a:lnTo>
                  <a:pt x="145" y="522"/>
                </a:lnTo>
                <a:lnTo>
                  <a:pt x="169" y="534"/>
                </a:lnTo>
                <a:lnTo>
                  <a:pt x="196" y="544"/>
                </a:lnTo>
                <a:lnTo>
                  <a:pt x="222" y="550"/>
                </a:lnTo>
                <a:lnTo>
                  <a:pt x="249" y="555"/>
                </a:lnTo>
                <a:lnTo>
                  <a:pt x="278" y="556"/>
                </a:lnTo>
                <a:lnTo>
                  <a:pt x="897" y="556"/>
                </a:lnTo>
                <a:close/>
              </a:path>
            </a:pathLst>
          </a:custGeom>
          <a:noFill/>
          <a:ln cap="rnd" w="70920">
            <a:solidFill>
              <a:srgbClr val="000000"/>
            </a:solidFill>
            <a:round/>
          </a:ln>
        </p:spPr>
        <p:style>
          <a:lnRef idx="0"/>
          <a:fillRef idx="0"/>
          <a:effectRef idx="0"/>
          <a:fontRef idx="minor"/>
        </p:style>
        <p:txBody>
          <a:bodyPr lIns="125280" rIns="125280" tIns="80280" bIns="80280" anchor="ctr" anchorCtr="1">
            <a:noAutofit/>
          </a:bodyPr>
          <a:p>
            <a:pPr>
              <a:lnSpc>
                <a:spcPct val="100000"/>
              </a:lnSpc>
            </a:pPr>
            <a:endParaRPr b="0" lang="en-GB" sz="1800" spc="-1" strike="noStrike">
              <a:solidFill>
                <a:srgbClr val="000000"/>
              </a:solidFill>
              <a:latin typeface="Arial"/>
              <a:ea typeface="DejaVu Sans"/>
            </a:endParaRPr>
          </a:p>
        </p:txBody>
      </p:sp>
      <p:sp>
        <p:nvSpPr>
          <p:cNvPr id="81" name="Freeform: Shape 193"/>
          <p:cNvSpPr/>
          <p:nvPr/>
        </p:nvSpPr>
        <p:spPr>
          <a:xfrm>
            <a:off x="2718720" y="2627640"/>
            <a:ext cx="780840" cy="1486080"/>
          </a:xfrm>
          <a:custGeom>
            <a:avLst/>
            <a:gdLst>
              <a:gd name="textAreaLeft" fmla="*/ 0 w 780840"/>
              <a:gd name="textAreaRight" fmla="*/ 781200 w 780840"/>
              <a:gd name="textAreaTop" fmla="*/ 0 h 1486080"/>
              <a:gd name="textAreaBottom" fmla="*/ 1486440 h 1486080"/>
            </a:gdLst>
            <a:ahLst/>
            <a:rect l="textAreaLeft" t="textAreaTop" r="textAreaRight" b="textAreaBottom"/>
            <a:pathLst>
              <a:path w="2170" h="4129">
                <a:moveTo>
                  <a:pt x="787" y="4129"/>
                </a:moveTo>
                <a:lnTo>
                  <a:pt x="804" y="3086"/>
                </a:lnTo>
                <a:lnTo>
                  <a:pt x="814" y="2537"/>
                </a:lnTo>
                <a:lnTo>
                  <a:pt x="826" y="2183"/>
                </a:lnTo>
                <a:lnTo>
                  <a:pt x="833" y="2119"/>
                </a:lnTo>
                <a:lnTo>
                  <a:pt x="849" y="2060"/>
                </a:lnTo>
                <a:lnTo>
                  <a:pt x="871" y="2003"/>
                </a:lnTo>
                <a:lnTo>
                  <a:pt x="900" y="1949"/>
                </a:lnTo>
                <a:lnTo>
                  <a:pt x="934" y="1897"/>
                </a:lnTo>
                <a:lnTo>
                  <a:pt x="973" y="1849"/>
                </a:lnTo>
                <a:lnTo>
                  <a:pt x="1067" y="1758"/>
                </a:lnTo>
                <a:lnTo>
                  <a:pt x="1174" y="1675"/>
                </a:lnTo>
                <a:lnTo>
                  <a:pt x="1294" y="1596"/>
                </a:lnTo>
                <a:lnTo>
                  <a:pt x="1548" y="1444"/>
                </a:lnTo>
                <a:lnTo>
                  <a:pt x="1796" y="1288"/>
                </a:lnTo>
                <a:lnTo>
                  <a:pt x="1906" y="1203"/>
                </a:lnTo>
                <a:lnTo>
                  <a:pt x="2003" y="1110"/>
                </a:lnTo>
                <a:lnTo>
                  <a:pt x="2045" y="1060"/>
                </a:lnTo>
                <a:lnTo>
                  <a:pt x="2081" y="1008"/>
                </a:lnTo>
                <a:lnTo>
                  <a:pt x="2113" y="954"/>
                </a:lnTo>
                <a:lnTo>
                  <a:pt x="2137" y="896"/>
                </a:lnTo>
                <a:lnTo>
                  <a:pt x="2155" y="834"/>
                </a:lnTo>
                <a:lnTo>
                  <a:pt x="2166" y="770"/>
                </a:lnTo>
                <a:lnTo>
                  <a:pt x="2170" y="701"/>
                </a:lnTo>
                <a:lnTo>
                  <a:pt x="2165" y="629"/>
                </a:lnTo>
                <a:lnTo>
                  <a:pt x="2154" y="571"/>
                </a:lnTo>
                <a:lnTo>
                  <a:pt x="2136" y="520"/>
                </a:lnTo>
                <a:lnTo>
                  <a:pt x="2112" y="475"/>
                </a:lnTo>
                <a:lnTo>
                  <a:pt x="2081" y="438"/>
                </a:lnTo>
                <a:lnTo>
                  <a:pt x="2046" y="406"/>
                </a:lnTo>
                <a:lnTo>
                  <a:pt x="2006" y="380"/>
                </a:lnTo>
                <a:lnTo>
                  <a:pt x="1963" y="360"/>
                </a:lnTo>
                <a:lnTo>
                  <a:pt x="1914" y="346"/>
                </a:lnTo>
                <a:lnTo>
                  <a:pt x="1865" y="336"/>
                </a:lnTo>
                <a:lnTo>
                  <a:pt x="1812" y="331"/>
                </a:lnTo>
                <a:lnTo>
                  <a:pt x="1699" y="335"/>
                </a:lnTo>
                <a:lnTo>
                  <a:pt x="1583" y="355"/>
                </a:lnTo>
                <a:lnTo>
                  <a:pt x="1468" y="389"/>
                </a:lnTo>
                <a:lnTo>
                  <a:pt x="1357" y="435"/>
                </a:lnTo>
                <a:lnTo>
                  <a:pt x="1254" y="491"/>
                </a:lnTo>
                <a:lnTo>
                  <a:pt x="1165" y="554"/>
                </a:lnTo>
                <a:lnTo>
                  <a:pt x="1127" y="588"/>
                </a:lnTo>
                <a:lnTo>
                  <a:pt x="1093" y="623"/>
                </a:lnTo>
                <a:lnTo>
                  <a:pt x="1064" y="659"/>
                </a:lnTo>
                <a:lnTo>
                  <a:pt x="1042" y="694"/>
                </a:lnTo>
                <a:lnTo>
                  <a:pt x="1027" y="730"/>
                </a:lnTo>
                <a:lnTo>
                  <a:pt x="1017" y="767"/>
                </a:lnTo>
                <a:lnTo>
                  <a:pt x="1016" y="803"/>
                </a:lnTo>
                <a:lnTo>
                  <a:pt x="1023" y="839"/>
                </a:lnTo>
                <a:lnTo>
                  <a:pt x="1038" y="873"/>
                </a:lnTo>
                <a:lnTo>
                  <a:pt x="1062" y="907"/>
                </a:lnTo>
                <a:lnTo>
                  <a:pt x="1083" y="929"/>
                </a:lnTo>
                <a:lnTo>
                  <a:pt x="1105" y="947"/>
                </a:lnTo>
                <a:lnTo>
                  <a:pt x="1127" y="959"/>
                </a:lnTo>
                <a:lnTo>
                  <a:pt x="1148" y="966"/>
                </a:lnTo>
                <a:lnTo>
                  <a:pt x="1168" y="970"/>
                </a:lnTo>
                <a:lnTo>
                  <a:pt x="1189" y="969"/>
                </a:lnTo>
                <a:lnTo>
                  <a:pt x="1208" y="963"/>
                </a:lnTo>
                <a:lnTo>
                  <a:pt x="1227" y="954"/>
                </a:lnTo>
                <a:lnTo>
                  <a:pt x="1246" y="942"/>
                </a:lnTo>
                <a:lnTo>
                  <a:pt x="1262" y="926"/>
                </a:lnTo>
                <a:lnTo>
                  <a:pt x="1278" y="907"/>
                </a:lnTo>
                <a:lnTo>
                  <a:pt x="1293" y="885"/>
                </a:lnTo>
                <a:lnTo>
                  <a:pt x="1319" y="836"/>
                </a:lnTo>
                <a:lnTo>
                  <a:pt x="1339" y="776"/>
                </a:lnTo>
                <a:lnTo>
                  <a:pt x="1352" y="711"/>
                </a:lnTo>
                <a:lnTo>
                  <a:pt x="1359" y="641"/>
                </a:lnTo>
                <a:lnTo>
                  <a:pt x="1357" y="569"/>
                </a:lnTo>
                <a:lnTo>
                  <a:pt x="1346" y="497"/>
                </a:lnTo>
                <a:lnTo>
                  <a:pt x="1324" y="425"/>
                </a:lnTo>
                <a:lnTo>
                  <a:pt x="1293" y="358"/>
                </a:lnTo>
                <a:lnTo>
                  <a:pt x="1273" y="325"/>
                </a:lnTo>
                <a:lnTo>
                  <a:pt x="1250" y="295"/>
                </a:lnTo>
                <a:lnTo>
                  <a:pt x="1224" y="266"/>
                </a:lnTo>
                <a:lnTo>
                  <a:pt x="1195" y="239"/>
                </a:lnTo>
                <a:lnTo>
                  <a:pt x="1155" y="210"/>
                </a:lnTo>
                <a:lnTo>
                  <a:pt x="1104" y="178"/>
                </a:lnTo>
                <a:lnTo>
                  <a:pt x="1042" y="144"/>
                </a:lnTo>
                <a:lnTo>
                  <a:pt x="971" y="109"/>
                </a:lnTo>
                <a:lnTo>
                  <a:pt x="894" y="77"/>
                </a:lnTo>
                <a:lnTo>
                  <a:pt x="809" y="48"/>
                </a:lnTo>
                <a:lnTo>
                  <a:pt x="722" y="24"/>
                </a:lnTo>
                <a:lnTo>
                  <a:pt x="632" y="7"/>
                </a:lnTo>
                <a:lnTo>
                  <a:pt x="542" y="0"/>
                </a:lnTo>
                <a:lnTo>
                  <a:pt x="451" y="2"/>
                </a:lnTo>
                <a:lnTo>
                  <a:pt x="364" y="18"/>
                </a:lnTo>
                <a:lnTo>
                  <a:pt x="321" y="30"/>
                </a:lnTo>
                <a:lnTo>
                  <a:pt x="280" y="47"/>
                </a:lnTo>
                <a:lnTo>
                  <a:pt x="242" y="67"/>
                </a:lnTo>
                <a:lnTo>
                  <a:pt x="203" y="92"/>
                </a:lnTo>
                <a:lnTo>
                  <a:pt x="168" y="121"/>
                </a:lnTo>
                <a:lnTo>
                  <a:pt x="134" y="153"/>
                </a:lnTo>
                <a:lnTo>
                  <a:pt x="101" y="192"/>
                </a:lnTo>
                <a:lnTo>
                  <a:pt x="72" y="236"/>
                </a:lnTo>
                <a:lnTo>
                  <a:pt x="46" y="284"/>
                </a:lnTo>
                <a:lnTo>
                  <a:pt x="23" y="338"/>
                </a:lnTo>
                <a:lnTo>
                  <a:pt x="7" y="393"/>
                </a:lnTo>
                <a:lnTo>
                  <a:pt x="0" y="448"/>
                </a:lnTo>
                <a:lnTo>
                  <a:pt x="2" y="504"/>
                </a:lnTo>
                <a:lnTo>
                  <a:pt x="13" y="560"/>
                </a:lnTo>
                <a:lnTo>
                  <a:pt x="31" y="617"/>
                </a:lnTo>
                <a:lnTo>
                  <a:pt x="57" y="672"/>
                </a:lnTo>
                <a:lnTo>
                  <a:pt x="128" y="787"/>
                </a:lnTo>
                <a:lnTo>
                  <a:pt x="220" y="901"/>
                </a:lnTo>
                <a:lnTo>
                  <a:pt x="330" y="1017"/>
                </a:lnTo>
                <a:lnTo>
                  <a:pt x="583" y="1247"/>
                </a:lnTo>
                <a:lnTo>
                  <a:pt x="846" y="1474"/>
                </a:lnTo>
                <a:lnTo>
                  <a:pt x="1086" y="1695"/>
                </a:lnTo>
                <a:lnTo>
                  <a:pt x="1184" y="1804"/>
                </a:lnTo>
                <a:lnTo>
                  <a:pt x="1262" y="1911"/>
                </a:lnTo>
                <a:lnTo>
                  <a:pt x="1293" y="1963"/>
                </a:lnTo>
                <a:lnTo>
                  <a:pt x="1316" y="2014"/>
                </a:lnTo>
                <a:lnTo>
                  <a:pt x="1331" y="2064"/>
                </a:lnTo>
                <a:lnTo>
                  <a:pt x="1339" y="2114"/>
                </a:lnTo>
                <a:lnTo>
                  <a:pt x="1344" y="2305"/>
                </a:lnTo>
                <a:lnTo>
                  <a:pt x="1344" y="2583"/>
                </a:lnTo>
                <a:lnTo>
                  <a:pt x="1331" y="3258"/>
                </a:lnTo>
                <a:lnTo>
                  <a:pt x="1306" y="4129"/>
                </a:lnTo>
                <a:lnTo>
                  <a:pt x="787" y="4129"/>
                </a:lnTo>
                <a:close/>
              </a:path>
            </a:pathLst>
          </a:custGeom>
          <a:noFill/>
          <a:ln cap="rnd" w="70920">
            <a:solidFill>
              <a:srgbClr val="000000"/>
            </a:solidFill>
            <a:round/>
          </a:ln>
        </p:spPr>
        <p:style>
          <a:lnRef idx="0"/>
          <a:fillRef idx="0"/>
          <a:effectRef idx="0"/>
          <a:fontRef idx="minor"/>
        </p:style>
        <p:txBody>
          <a:bodyPr lIns="125280" rIns="125280" tIns="80280" bIns="80280" anchor="ctr" anchorCtr="1">
            <a:noAutofit/>
          </a:bodyPr>
          <a:p>
            <a:pPr>
              <a:lnSpc>
                <a:spcPct val="100000"/>
              </a:lnSpc>
            </a:pPr>
            <a:endParaRPr b="0" lang="en-GB" sz="1800" spc="-1" strike="noStrike">
              <a:solidFill>
                <a:srgbClr val="000000"/>
              </a:solidFill>
              <a:latin typeface="Arial"/>
              <a:ea typeface="DejaVu Sans"/>
            </a:endParaRPr>
          </a:p>
        </p:txBody>
      </p:sp>
      <p:sp>
        <p:nvSpPr>
          <p:cNvPr id="82" name="Straight Connector 194"/>
          <p:cNvSpPr/>
          <p:nvPr/>
        </p:nvSpPr>
        <p:spPr>
          <a:xfrm>
            <a:off x="3105000" y="1306800"/>
            <a:ext cx="360" cy="292680"/>
          </a:xfrm>
          <a:prstGeom prst="line">
            <a:avLst/>
          </a:prstGeom>
          <a:ln cap="rnd" w="70920">
            <a:solidFill>
              <a:srgbClr val="000000"/>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83" name="Straight Connector 195"/>
          <p:cNvSpPr/>
          <p:nvPr/>
        </p:nvSpPr>
        <p:spPr>
          <a:xfrm flipH="1">
            <a:off x="4114800" y="1729800"/>
            <a:ext cx="206640" cy="207000"/>
          </a:xfrm>
          <a:prstGeom prst="line">
            <a:avLst/>
          </a:prstGeom>
          <a:ln cap="rnd" w="70920">
            <a:solidFill>
              <a:srgbClr val="000000"/>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84" name="Straight Connector 196"/>
          <p:cNvSpPr/>
          <p:nvPr/>
        </p:nvSpPr>
        <p:spPr>
          <a:xfrm flipH="1">
            <a:off x="4349520" y="2862000"/>
            <a:ext cx="292680" cy="360"/>
          </a:xfrm>
          <a:prstGeom prst="line">
            <a:avLst/>
          </a:prstGeom>
          <a:ln cap="rnd" w="70920">
            <a:solidFill>
              <a:srgbClr val="000000"/>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85" name="Straight Connector 197"/>
          <p:cNvSpPr/>
          <p:nvPr/>
        </p:nvSpPr>
        <p:spPr>
          <a:xfrm>
            <a:off x="1888560" y="1729800"/>
            <a:ext cx="206640" cy="207000"/>
          </a:xfrm>
          <a:prstGeom prst="line">
            <a:avLst/>
          </a:prstGeom>
          <a:ln cap="rnd" w="70920">
            <a:solidFill>
              <a:srgbClr val="000000"/>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86" name="Straight Connector 198"/>
          <p:cNvSpPr/>
          <p:nvPr/>
        </p:nvSpPr>
        <p:spPr>
          <a:xfrm>
            <a:off x="1567800" y="2862000"/>
            <a:ext cx="292680" cy="360"/>
          </a:xfrm>
          <a:prstGeom prst="line">
            <a:avLst/>
          </a:prstGeom>
          <a:ln cap="rnd" w="70920">
            <a:solidFill>
              <a:srgbClr val="000000"/>
            </a:solidFill>
            <a:round/>
          </a:ln>
        </p:spPr>
        <p:style>
          <a:lnRef idx="0"/>
          <a:fillRef idx="0"/>
          <a:effectRef idx="0"/>
          <a:fontRef idx="minor"/>
        </p:style>
        <p:txBody>
          <a:bodyPr lIns="125280" rIns="125280" tIns="-80280" bIns="-80280" anchor="ctr" anchorCtr="1">
            <a:noAutofit/>
          </a:bodyPr>
          <a:p>
            <a:endParaRPr b="0" lang="en-GB" sz="1800" spc="-1" strike="noStrike">
              <a:solidFill>
                <a:srgbClr val="000000"/>
              </a:solidFill>
              <a:latin typeface="Arial"/>
              <a:ea typeface="DejaVu Sans"/>
            </a:endParaRPr>
          </a:p>
        </p:txBody>
      </p:sp>
      <p:sp>
        <p:nvSpPr>
          <p:cNvPr id="87" name="Straight Connector 199"/>
          <p:cNvSpPr/>
          <p:nvPr/>
        </p:nvSpPr>
        <p:spPr>
          <a:xfrm flipH="1">
            <a:off x="3724200" y="3874680"/>
            <a:ext cx="138240" cy="137880"/>
          </a:xfrm>
          <a:prstGeom prst="line">
            <a:avLst/>
          </a:prstGeom>
          <a:ln cap="rnd" w="47160">
            <a:solidFill>
              <a:srgbClr val="000000"/>
            </a:solidFill>
            <a:round/>
          </a:ln>
        </p:spPr>
        <p:style>
          <a:lnRef idx="0"/>
          <a:fillRef idx="0"/>
          <a:effectRef idx="0"/>
          <a:fontRef idx="minor"/>
        </p:style>
        <p:txBody>
          <a:bodyPr lIns="113400" rIns="113400" tIns="68400" bIns="68400" anchor="ctr" anchorCtr="1">
            <a:noAutofit/>
          </a:bodyPr>
          <a:p>
            <a:endParaRPr b="0" lang="en-GB" sz="1800" spc="-1" strike="noStrike">
              <a:solidFill>
                <a:srgbClr val="000000"/>
              </a:solidFill>
              <a:latin typeface="Arial"/>
              <a:ea typeface="DejaVu Sans"/>
            </a:endParaRPr>
          </a:p>
        </p:txBody>
      </p:sp>
      <p:sp>
        <p:nvSpPr>
          <p:cNvPr id="88" name="Straight Connector 200"/>
          <p:cNvSpPr/>
          <p:nvPr/>
        </p:nvSpPr>
        <p:spPr>
          <a:xfrm>
            <a:off x="3724200" y="3874680"/>
            <a:ext cx="138240" cy="137880"/>
          </a:xfrm>
          <a:prstGeom prst="line">
            <a:avLst/>
          </a:prstGeom>
          <a:ln cap="rnd" w="47160">
            <a:solidFill>
              <a:srgbClr val="000000"/>
            </a:solidFill>
            <a:round/>
          </a:ln>
        </p:spPr>
        <p:style>
          <a:lnRef idx="0"/>
          <a:fillRef idx="0"/>
          <a:effectRef idx="0"/>
          <a:fontRef idx="minor"/>
        </p:style>
        <p:txBody>
          <a:bodyPr lIns="113400" rIns="113400" tIns="68400" bIns="68400" anchor="ctr" anchorCtr="1">
            <a:noAutofit/>
          </a:bodyPr>
          <a:p>
            <a:endParaRPr b="0" lang="en-GB" sz="1800" spc="-1" strike="noStrike">
              <a:solidFill>
                <a:srgbClr val="000000"/>
              </a:solidFill>
              <a:latin typeface="Arial"/>
              <a:ea typeface="DejaVu Sans"/>
            </a:endParaRPr>
          </a:p>
        </p:txBody>
      </p:sp>
      <p:sp>
        <p:nvSpPr>
          <p:cNvPr id="89" name="Straight Connector 201"/>
          <p:cNvSpPr/>
          <p:nvPr/>
        </p:nvSpPr>
        <p:spPr>
          <a:xfrm flipH="1">
            <a:off x="2396880" y="1915920"/>
            <a:ext cx="138240" cy="137880"/>
          </a:xfrm>
          <a:prstGeom prst="line">
            <a:avLst/>
          </a:prstGeom>
          <a:ln cap="rnd" w="47160">
            <a:solidFill>
              <a:srgbClr val="000000"/>
            </a:solidFill>
            <a:round/>
          </a:ln>
        </p:spPr>
        <p:style>
          <a:lnRef idx="0"/>
          <a:fillRef idx="0"/>
          <a:effectRef idx="0"/>
          <a:fontRef idx="minor"/>
        </p:style>
        <p:txBody>
          <a:bodyPr lIns="113400" rIns="113400" tIns="68400" bIns="68400" anchor="ctr" anchorCtr="1">
            <a:noAutofit/>
          </a:bodyPr>
          <a:p>
            <a:endParaRPr b="0" lang="en-GB" sz="1800" spc="-1" strike="noStrike">
              <a:solidFill>
                <a:srgbClr val="000000"/>
              </a:solidFill>
              <a:latin typeface="Arial"/>
              <a:ea typeface="DejaVu Sans"/>
            </a:endParaRPr>
          </a:p>
        </p:txBody>
      </p:sp>
      <p:sp>
        <p:nvSpPr>
          <p:cNvPr id="90" name="Straight Connector 202"/>
          <p:cNvSpPr/>
          <p:nvPr/>
        </p:nvSpPr>
        <p:spPr>
          <a:xfrm>
            <a:off x="2396880" y="1915920"/>
            <a:ext cx="138240" cy="137880"/>
          </a:xfrm>
          <a:prstGeom prst="line">
            <a:avLst/>
          </a:prstGeom>
          <a:ln cap="rnd" w="47160">
            <a:solidFill>
              <a:srgbClr val="000000"/>
            </a:solidFill>
            <a:round/>
          </a:ln>
        </p:spPr>
        <p:style>
          <a:lnRef idx="0"/>
          <a:fillRef idx="0"/>
          <a:effectRef idx="0"/>
          <a:fontRef idx="minor"/>
        </p:style>
        <p:txBody>
          <a:bodyPr lIns="113400" rIns="113400" tIns="68400" bIns="68400" anchor="ctr" anchorCtr="1">
            <a:noAutofit/>
          </a:bodyPr>
          <a:p>
            <a:endParaRPr b="0" lang="en-GB" sz="1800" spc="-1" strike="noStrike">
              <a:solidFill>
                <a:srgbClr val="000000"/>
              </a:solidFill>
              <a:latin typeface="Arial"/>
              <a:ea typeface="DejaVu Sans"/>
            </a:endParaRPr>
          </a:p>
        </p:txBody>
      </p:sp>
      <p:sp>
        <p:nvSpPr>
          <p:cNvPr id="91" name="Freeform: Shape 203"/>
          <p:cNvSpPr/>
          <p:nvPr/>
        </p:nvSpPr>
        <p:spPr>
          <a:xfrm>
            <a:off x="2174760" y="4183560"/>
            <a:ext cx="201960" cy="225000"/>
          </a:xfrm>
          <a:custGeom>
            <a:avLst/>
            <a:gdLst>
              <a:gd name="textAreaLeft" fmla="*/ 0 w 201960"/>
              <a:gd name="textAreaRight" fmla="*/ 202320 w 201960"/>
              <a:gd name="textAreaTop" fmla="*/ 0 h 225000"/>
              <a:gd name="textAreaBottom" fmla="*/ 225360 h 225000"/>
            </a:gdLst>
            <a:ahLst/>
            <a:rect l="textAreaLeft" t="textAreaTop" r="textAreaRight" b="textAreaBottom"/>
            <a:pathLst>
              <a:path w="562" h="626">
                <a:moveTo>
                  <a:pt x="0" y="626"/>
                </a:moveTo>
                <a:lnTo>
                  <a:pt x="562" y="427"/>
                </a:lnTo>
                <a:lnTo>
                  <a:pt x="112" y="0"/>
                </a:lnTo>
                <a:lnTo>
                  <a:pt x="0" y="626"/>
                </a:lnTo>
                <a:close/>
              </a:path>
            </a:pathLst>
          </a:custGeom>
          <a:noFill/>
          <a:ln cap="rnd" w="47160">
            <a:solidFill>
              <a:srgbClr val="000000"/>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92" name="Freeform: Shape 204"/>
          <p:cNvSpPr/>
          <p:nvPr/>
        </p:nvSpPr>
        <p:spPr>
          <a:xfrm>
            <a:off x="4404600" y="3231360"/>
            <a:ext cx="204120" cy="221760"/>
          </a:xfrm>
          <a:custGeom>
            <a:avLst/>
            <a:gdLst>
              <a:gd name="textAreaLeft" fmla="*/ 0 w 204120"/>
              <a:gd name="textAreaRight" fmla="*/ 204480 w 204120"/>
              <a:gd name="textAreaTop" fmla="*/ 0 h 221760"/>
              <a:gd name="textAreaBottom" fmla="*/ 222120 h 221760"/>
            </a:gdLst>
            <a:ahLst/>
            <a:rect l="textAreaLeft" t="textAreaTop" r="textAreaRight" b="textAreaBottom"/>
            <a:pathLst>
              <a:path w="568" h="617">
                <a:moveTo>
                  <a:pt x="0" y="288"/>
                </a:moveTo>
                <a:lnTo>
                  <a:pt x="498" y="617"/>
                </a:lnTo>
                <a:lnTo>
                  <a:pt x="568" y="0"/>
                </a:lnTo>
                <a:lnTo>
                  <a:pt x="0" y="288"/>
                </a:lnTo>
                <a:close/>
              </a:path>
            </a:pathLst>
          </a:custGeom>
          <a:noFill/>
          <a:ln cap="rnd" w="47160">
            <a:solidFill>
              <a:srgbClr val="000000"/>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93" name="Freeform: Shape 205"/>
          <p:cNvSpPr/>
          <p:nvPr/>
        </p:nvSpPr>
        <p:spPr>
          <a:xfrm>
            <a:off x="1316520" y="1989360"/>
            <a:ext cx="226800" cy="199800"/>
          </a:xfrm>
          <a:custGeom>
            <a:avLst/>
            <a:gdLst>
              <a:gd name="textAreaLeft" fmla="*/ 0 w 226800"/>
              <a:gd name="textAreaRight" fmla="*/ 227160 w 226800"/>
              <a:gd name="textAreaTop" fmla="*/ 0 h 199800"/>
              <a:gd name="textAreaBottom" fmla="*/ 200160 h 199800"/>
            </a:gdLst>
            <a:ahLst/>
            <a:rect l="textAreaLeft" t="textAreaTop" r="textAreaRight" b="textAreaBottom"/>
            <a:pathLst>
              <a:path w="631" h="556">
                <a:moveTo>
                  <a:pt x="0" y="80"/>
                </a:moveTo>
                <a:lnTo>
                  <a:pt x="359" y="556"/>
                </a:lnTo>
                <a:lnTo>
                  <a:pt x="631" y="0"/>
                </a:lnTo>
                <a:lnTo>
                  <a:pt x="0" y="80"/>
                </a:lnTo>
                <a:close/>
              </a:path>
            </a:pathLst>
          </a:custGeom>
          <a:noFill/>
          <a:ln cap="rnd" w="47160">
            <a:solidFill>
              <a:srgbClr val="000000"/>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94" name="Freeform: Shape 206"/>
          <p:cNvSpPr/>
          <p:nvPr/>
        </p:nvSpPr>
        <p:spPr>
          <a:xfrm>
            <a:off x="4426560" y="1992240"/>
            <a:ext cx="236160" cy="236520"/>
          </a:xfrm>
          <a:custGeom>
            <a:avLst/>
            <a:gdLst>
              <a:gd name="textAreaLeft" fmla="*/ 0 w 236160"/>
              <a:gd name="textAreaRight" fmla="*/ 236520 w 236160"/>
              <a:gd name="textAreaTop" fmla="*/ 0 h 236520"/>
              <a:gd name="textAreaBottom" fmla="*/ 236880 h 236520"/>
            </a:gdLst>
            <a:ahLst/>
            <a:rect l="textAreaLeft" t="textAreaTop" r="textAreaRight" b="textAreaBottom"/>
            <a:pathLst>
              <a:path w="657" h="658">
                <a:moveTo>
                  <a:pt x="657" y="329"/>
                </a:moveTo>
                <a:lnTo>
                  <a:pt x="655" y="351"/>
                </a:lnTo>
                <a:lnTo>
                  <a:pt x="654" y="372"/>
                </a:lnTo>
                <a:lnTo>
                  <a:pt x="651" y="394"/>
                </a:lnTo>
                <a:lnTo>
                  <a:pt x="646" y="413"/>
                </a:lnTo>
                <a:lnTo>
                  <a:pt x="640" y="434"/>
                </a:lnTo>
                <a:lnTo>
                  <a:pt x="632" y="453"/>
                </a:lnTo>
                <a:lnTo>
                  <a:pt x="624" y="474"/>
                </a:lnTo>
                <a:lnTo>
                  <a:pt x="613" y="493"/>
                </a:lnTo>
                <a:lnTo>
                  <a:pt x="601" y="513"/>
                </a:lnTo>
                <a:lnTo>
                  <a:pt x="589" y="530"/>
                </a:lnTo>
                <a:lnTo>
                  <a:pt x="576" y="547"/>
                </a:lnTo>
                <a:lnTo>
                  <a:pt x="561" y="562"/>
                </a:lnTo>
                <a:lnTo>
                  <a:pt x="545" y="577"/>
                </a:lnTo>
                <a:lnTo>
                  <a:pt x="528" y="590"/>
                </a:lnTo>
                <a:lnTo>
                  <a:pt x="511" y="602"/>
                </a:lnTo>
                <a:lnTo>
                  <a:pt x="492" y="614"/>
                </a:lnTo>
                <a:lnTo>
                  <a:pt x="473" y="625"/>
                </a:lnTo>
                <a:lnTo>
                  <a:pt x="453" y="634"/>
                </a:lnTo>
                <a:lnTo>
                  <a:pt x="433" y="641"/>
                </a:lnTo>
                <a:lnTo>
                  <a:pt x="413" y="647"/>
                </a:lnTo>
                <a:lnTo>
                  <a:pt x="393" y="652"/>
                </a:lnTo>
                <a:lnTo>
                  <a:pt x="372" y="655"/>
                </a:lnTo>
                <a:lnTo>
                  <a:pt x="351" y="657"/>
                </a:lnTo>
                <a:lnTo>
                  <a:pt x="329" y="658"/>
                </a:lnTo>
                <a:lnTo>
                  <a:pt x="307" y="657"/>
                </a:lnTo>
                <a:lnTo>
                  <a:pt x="285" y="655"/>
                </a:lnTo>
                <a:lnTo>
                  <a:pt x="264" y="652"/>
                </a:lnTo>
                <a:lnTo>
                  <a:pt x="244" y="647"/>
                </a:lnTo>
                <a:lnTo>
                  <a:pt x="224" y="641"/>
                </a:lnTo>
                <a:lnTo>
                  <a:pt x="204" y="634"/>
                </a:lnTo>
                <a:lnTo>
                  <a:pt x="184" y="625"/>
                </a:lnTo>
                <a:lnTo>
                  <a:pt x="164" y="614"/>
                </a:lnTo>
                <a:lnTo>
                  <a:pt x="145" y="602"/>
                </a:lnTo>
                <a:lnTo>
                  <a:pt x="128" y="590"/>
                </a:lnTo>
                <a:lnTo>
                  <a:pt x="111" y="577"/>
                </a:lnTo>
                <a:lnTo>
                  <a:pt x="95" y="562"/>
                </a:lnTo>
                <a:lnTo>
                  <a:pt x="81" y="547"/>
                </a:lnTo>
                <a:lnTo>
                  <a:pt x="68" y="530"/>
                </a:lnTo>
                <a:lnTo>
                  <a:pt x="55" y="513"/>
                </a:lnTo>
                <a:lnTo>
                  <a:pt x="43" y="493"/>
                </a:lnTo>
                <a:lnTo>
                  <a:pt x="32" y="474"/>
                </a:lnTo>
                <a:lnTo>
                  <a:pt x="24" y="453"/>
                </a:lnTo>
                <a:lnTo>
                  <a:pt x="17" y="434"/>
                </a:lnTo>
                <a:lnTo>
                  <a:pt x="11" y="413"/>
                </a:lnTo>
                <a:lnTo>
                  <a:pt x="6" y="394"/>
                </a:lnTo>
                <a:lnTo>
                  <a:pt x="2" y="372"/>
                </a:lnTo>
                <a:lnTo>
                  <a:pt x="1" y="351"/>
                </a:lnTo>
                <a:lnTo>
                  <a:pt x="0" y="329"/>
                </a:lnTo>
                <a:lnTo>
                  <a:pt x="1" y="307"/>
                </a:lnTo>
                <a:lnTo>
                  <a:pt x="2" y="285"/>
                </a:lnTo>
                <a:lnTo>
                  <a:pt x="6" y="264"/>
                </a:lnTo>
                <a:lnTo>
                  <a:pt x="11" y="244"/>
                </a:lnTo>
                <a:lnTo>
                  <a:pt x="17" y="224"/>
                </a:lnTo>
                <a:lnTo>
                  <a:pt x="24" y="204"/>
                </a:lnTo>
                <a:lnTo>
                  <a:pt x="32" y="184"/>
                </a:lnTo>
                <a:lnTo>
                  <a:pt x="43" y="164"/>
                </a:lnTo>
                <a:lnTo>
                  <a:pt x="55" y="145"/>
                </a:lnTo>
                <a:lnTo>
                  <a:pt x="68" y="128"/>
                </a:lnTo>
                <a:lnTo>
                  <a:pt x="81" y="111"/>
                </a:lnTo>
                <a:lnTo>
                  <a:pt x="95" y="97"/>
                </a:lnTo>
                <a:lnTo>
                  <a:pt x="111" y="82"/>
                </a:lnTo>
                <a:lnTo>
                  <a:pt x="128" y="69"/>
                </a:lnTo>
                <a:lnTo>
                  <a:pt x="145" y="57"/>
                </a:lnTo>
                <a:lnTo>
                  <a:pt x="164" y="45"/>
                </a:lnTo>
                <a:lnTo>
                  <a:pt x="184" y="34"/>
                </a:lnTo>
                <a:lnTo>
                  <a:pt x="204" y="25"/>
                </a:lnTo>
                <a:lnTo>
                  <a:pt x="224" y="17"/>
                </a:lnTo>
                <a:lnTo>
                  <a:pt x="244" y="11"/>
                </a:lnTo>
                <a:lnTo>
                  <a:pt x="264" y="6"/>
                </a:lnTo>
                <a:lnTo>
                  <a:pt x="285" y="2"/>
                </a:lnTo>
                <a:lnTo>
                  <a:pt x="307" y="1"/>
                </a:lnTo>
                <a:lnTo>
                  <a:pt x="329" y="0"/>
                </a:lnTo>
                <a:lnTo>
                  <a:pt x="351" y="1"/>
                </a:lnTo>
                <a:lnTo>
                  <a:pt x="372" y="2"/>
                </a:lnTo>
                <a:lnTo>
                  <a:pt x="393" y="6"/>
                </a:lnTo>
                <a:lnTo>
                  <a:pt x="413" y="11"/>
                </a:lnTo>
                <a:lnTo>
                  <a:pt x="433" y="17"/>
                </a:lnTo>
                <a:lnTo>
                  <a:pt x="453" y="25"/>
                </a:lnTo>
                <a:lnTo>
                  <a:pt x="473" y="34"/>
                </a:lnTo>
                <a:lnTo>
                  <a:pt x="492" y="45"/>
                </a:lnTo>
                <a:lnTo>
                  <a:pt x="511" y="57"/>
                </a:lnTo>
                <a:lnTo>
                  <a:pt x="528" y="69"/>
                </a:lnTo>
                <a:lnTo>
                  <a:pt x="545" y="82"/>
                </a:lnTo>
                <a:lnTo>
                  <a:pt x="561" y="97"/>
                </a:lnTo>
                <a:lnTo>
                  <a:pt x="576" y="111"/>
                </a:lnTo>
                <a:lnTo>
                  <a:pt x="589" y="128"/>
                </a:lnTo>
                <a:lnTo>
                  <a:pt x="601" y="145"/>
                </a:lnTo>
                <a:lnTo>
                  <a:pt x="613" y="164"/>
                </a:lnTo>
                <a:lnTo>
                  <a:pt x="624" y="184"/>
                </a:lnTo>
                <a:lnTo>
                  <a:pt x="632" y="204"/>
                </a:lnTo>
                <a:lnTo>
                  <a:pt x="640" y="224"/>
                </a:lnTo>
                <a:lnTo>
                  <a:pt x="646" y="244"/>
                </a:lnTo>
                <a:lnTo>
                  <a:pt x="651" y="264"/>
                </a:lnTo>
                <a:lnTo>
                  <a:pt x="654" y="285"/>
                </a:lnTo>
                <a:lnTo>
                  <a:pt x="655" y="307"/>
                </a:lnTo>
                <a:lnTo>
                  <a:pt x="657" y="329"/>
                </a:lnTo>
                <a:close/>
              </a:path>
            </a:pathLst>
          </a:custGeom>
          <a:noFill/>
          <a:ln cap="rnd" w="47160">
            <a:solidFill>
              <a:srgbClr val="000000"/>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95" name="Straight Connector 207"/>
          <p:cNvSpPr/>
          <p:nvPr/>
        </p:nvSpPr>
        <p:spPr>
          <a:xfrm flipV="1">
            <a:off x="9772200" y="1785240"/>
            <a:ext cx="120240" cy="177840"/>
          </a:xfrm>
          <a:prstGeom prst="line">
            <a:avLst/>
          </a:prstGeom>
          <a:ln cap="rnd" w="88200">
            <a:solidFill>
              <a:srgbClr val="ffffff"/>
            </a:solidFill>
            <a:round/>
          </a:ln>
        </p:spPr>
        <p:style>
          <a:lnRef idx="0"/>
          <a:fillRef idx="0"/>
          <a:effectRef idx="0"/>
          <a:fontRef idx="minor"/>
        </p:style>
        <p:txBody>
          <a:bodyPr lIns="133920" rIns="133920" tIns="88920" bIns="88920" anchor="ctr" anchorCtr="1">
            <a:noAutofit/>
          </a:bodyPr>
          <a:p>
            <a:endParaRPr b="0" lang="en-GB" sz="1800" spc="-1" strike="noStrike">
              <a:solidFill>
                <a:srgbClr val="000000"/>
              </a:solidFill>
              <a:latin typeface="Arial"/>
              <a:ea typeface="DejaVu Sans"/>
            </a:endParaRPr>
          </a:p>
        </p:txBody>
      </p:sp>
      <p:sp>
        <p:nvSpPr>
          <p:cNvPr id="96" name="Straight Connector 208"/>
          <p:cNvSpPr/>
          <p:nvPr/>
        </p:nvSpPr>
        <p:spPr>
          <a:xfrm flipV="1">
            <a:off x="9191880" y="1155960"/>
            <a:ext cx="213120" cy="39600"/>
          </a:xfrm>
          <a:prstGeom prst="line">
            <a:avLst/>
          </a:prstGeom>
          <a:ln cap="rnd" w="88200">
            <a:solidFill>
              <a:srgbClr val="ffffff"/>
            </a:solidFill>
            <a:round/>
          </a:ln>
        </p:spPr>
        <p:style>
          <a:lnRef idx="0"/>
          <a:fillRef idx="0"/>
          <a:effectRef idx="0"/>
          <a:fontRef idx="minor"/>
        </p:style>
        <p:txBody>
          <a:bodyPr lIns="133920" rIns="133920" tIns="-49320" bIns="-49320" anchor="ctr" anchorCtr="1">
            <a:noAutofit/>
          </a:bodyPr>
          <a:p>
            <a:endParaRPr b="0" lang="en-GB" sz="1800" spc="-1" strike="noStrike">
              <a:solidFill>
                <a:srgbClr val="000000"/>
              </a:solidFill>
              <a:latin typeface="Arial"/>
              <a:ea typeface="DejaVu Sans"/>
            </a:endParaRPr>
          </a:p>
        </p:txBody>
      </p:sp>
      <p:sp>
        <p:nvSpPr>
          <p:cNvPr id="97" name="Straight Connector 209"/>
          <p:cNvSpPr/>
          <p:nvPr/>
        </p:nvSpPr>
        <p:spPr>
          <a:xfrm>
            <a:off x="9459360" y="371160"/>
            <a:ext cx="181440" cy="122400"/>
          </a:xfrm>
          <a:prstGeom prst="line">
            <a:avLst/>
          </a:prstGeom>
          <a:ln cap="rnd" w="88200">
            <a:solidFill>
              <a:srgbClr val="ffffff"/>
            </a:solidFill>
            <a:round/>
          </a:ln>
        </p:spPr>
        <p:style>
          <a:lnRef idx="0"/>
          <a:fillRef idx="0"/>
          <a:effectRef idx="0"/>
          <a:fontRef idx="minor"/>
        </p:style>
        <p:txBody>
          <a:bodyPr lIns="133920" rIns="133920" tIns="33480" bIns="33480" anchor="ctr" anchorCtr="1">
            <a:noAutofit/>
          </a:bodyPr>
          <a:p>
            <a:endParaRPr b="0" lang="en-GB" sz="1800" spc="-1" strike="noStrike">
              <a:solidFill>
                <a:srgbClr val="000000"/>
              </a:solidFill>
              <a:latin typeface="Arial"/>
              <a:ea typeface="DejaVu Sans"/>
            </a:endParaRPr>
          </a:p>
        </p:txBody>
      </p:sp>
      <p:sp>
        <p:nvSpPr>
          <p:cNvPr id="98" name="Straight Connector 210"/>
          <p:cNvSpPr/>
          <p:nvPr/>
        </p:nvSpPr>
        <p:spPr>
          <a:xfrm flipH="1" flipV="1">
            <a:off x="10658160" y="2001960"/>
            <a:ext cx="43200" cy="212400"/>
          </a:xfrm>
          <a:prstGeom prst="line">
            <a:avLst/>
          </a:prstGeom>
          <a:ln cap="rnd" w="88200">
            <a:solidFill>
              <a:srgbClr val="ffffff"/>
            </a:solidFill>
            <a:round/>
          </a:ln>
        </p:spPr>
        <p:style>
          <a:lnRef idx="0"/>
          <a:fillRef idx="0"/>
          <a:effectRef idx="0"/>
          <a:fontRef idx="minor"/>
        </p:style>
        <p:txBody>
          <a:bodyPr lIns="133920" rIns="133920" tIns="88920" bIns="88920" anchor="ctr" anchorCtr="1">
            <a:noAutofit/>
          </a:bodyPr>
          <a:p>
            <a:endParaRPr b="0" lang="en-GB" sz="1800" spc="-1" strike="noStrike">
              <a:solidFill>
                <a:srgbClr val="000000"/>
              </a:solidFill>
              <a:latin typeface="Arial"/>
              <a:ea typeface="DejaVu Sans"/>
            </a:endParaRPr>
          </a:p>
        </p:txBody>
      </p:sp>
      <p:sp>
        <p:nvSpPr>
          <p:cNvPr id="99" name="Straight Connector 211"/>
          <p:cNvSpPr/>
          <p:nvPr/>
        </p:nvSpPr>
        <p:spPr>
          <a:xfrm flipH="1" flipV="1">
            <a:off x="11184480" y="1536120"/>
            <a:ext cx="181440" cy="122760"/>
          </a:xfrm>
          <a:prstGeom prst="line">
            <a:avLst/>
          </a:prstGeom>
          <a:ln cap="rnd" w="88200">
            <a:solidFill>
              <a:srgbClr val="ffffff"/>
            </a:solidFill>
            <a:round/>
          </a:ln>
        </p:spPr>
        <p:style>
          <a:lnRef idx="0"/>
          <a:fillRef idx="0"/>
          <a:effectRef idx="0"/>
          <a:fontRef idx="minor"/>
        </p:style>
        <p:txBody>
          <a:bodyPr lIns="133920" rIns="133920" tIns="33840" bIns="33840" anchor="ctr" anchorCtr="1">
            <a:noAutofit/>
          </a:bodyPr>
          <a:p>
            <a:endParaRPr b="0" lang="en-GB" sz="1800" spc="-1" strike="noStrike">
              <a:solidFill>
                <a:srgbClr val="000000"/>
              </a:solidFill>
              <a:latin typeface="Arial"/>
              <a:ea typeface="DejaVu Sans"/>
            </a:endParaRPr>
          </a:p>
        </p:txBody>
      </p:sp>
      <p:sp>
        <p:nvSpPr>
          <p:cNvPr id="100" name="Freeform: Shape 212"/>
          <p:cNvSpPr/>
          <p:nvPr/>
        </p:nvSpPr>
        <p:spPr>
          <a:xfrm>
            <a:off x="2360160" y="5308920"/>
            <a:ext cx="202680" cy="218520"/>
          </a:xfrm>
          <a:custGeom>
            <a:avLst/>
            <a:gdLst>
              <a:gd name="textAreaLeft" fmla="*/ 0 w 202680"/>
              <a:gd name="textAreaRight" fmla="*/ 203040 w 202680"/>
              <a:gd name="textAreaTop" fmla="*/ 0 h 218520"/>
              <a:gd name="textAreaBottom" fmla="*/ 218880 h 218520"/>
            </a:gdLst>
            <a:ahLst/>
            <a:rect l="textAreaLeft" t="textAreaTop" r="textAreaRight" b="textAreaBottom"/>
            <a:pathLst>
              <a:path w="564" h="608">
                <a:moveTo>
                  <a:pt x="0" y="278"/>
                </a:moveTo>
                <a:lnTo>
                  <a:pt x="488" y="608"/>
                </a:lnTo>
                <a:lnTo>
                  <a:pt x="564" y="0"/>
                </a:lnTo>
                <a:lnTo>
                  <a:pt x="0" y="278"/>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101" name="Straight Connector 213"/>
          <p:cNvSpPr/>
          <p:nvPr/>
        </p:nvSpPr>
        <p:spPr>
          <a:xfrm flipH="1">
            <a:off x="6426000" y="1049760"/>
            <a:ext cx="198360" cy="198360"/>
          </a:xfrm>
          <a:prstGeom prst="line">
            <a:avLst/>
          </a:prstGeom>
          <a:ln cap="rnd" w="68040">
            <a:solidFill>
              <a:srgbClr val="ffffff"/>
            </a:solidFill>
            <a:round/>
          </a:ln>
        </p:spPr>
        <p:style>
          <a:lnRef idx="0"/>
          <a:fillRef idx="0"/>
          <a:effectRef idx="0"/>
          <a:fontRef idx="minor"/>
        </p:style>
        <p:txBody>
          <a:bodyPr lIns="123840" rIns="123840" tIns="78840" bIns="78840" anchor="ctr" anchorCtr="1">
            <a:noAutofit/>
          </a:bodyPr>
          <a:p>
            <a:endParaRPr b="0" lang="en-GB" sz="1800" spc="-1" strike="noStrike">
              <a:solidFill>
                <a:srgbClr val="000000"/>
              </a:solidFill>
              <a:latin typeface="Arial"/>
              <a:ea typeface="DejaVu Sans"/>
            </a:endParaRPr>
          </a:p>
        </p:txBody>
      </p:sp>
      <p:sp>
        <p:nvSpPr>
          <p:cNvPr id="102" name="Straight Connector 214"/>
          <p:cNvSpPr/>
          <p:nvPr/>
        </p:nvSpPr>
        <p:spPr>
          <a:xfrm>
            <a:off x="6426000" y="1049760"/>
            <a:ext cx="198360" cy="198360"/>
          </a:xfrm>
          <a:prstGeom prst="line">
            <a:avLst/>
          </a:prstGeom>
          <a:ln cap="rnd" w="68040">
            <a:solidFill>
              <a:srgbClr val="ffffff"/>
            </a:solidFill>
            <a:round/>
          </a:ln>
        </p:spPr>
        <p:style>
          <a:lnRef idx="0"/>
          <a:fillRef idx="0"/>
          <a:effectRef idx="0"/>
          <a:fontRef idx="minor"/>
        </p:style>
        <p:txBody>
          <a:bodyPr lIns="123840" rIns="123840" tIns="78840" bIns="78840" anchor="ctr" anchorCtr="1">
            <a:noAutofit/>
          </a:bodyPr>
          <a:p>
            <a:endParaRPr b="0" lang="en-GB" sz="1800" spc="-1" strike="noStrike">
              <a:solidFill>
                <a:srgbClr val="000000"/>
              </a:solidFill>
              <a:latin typeface="Arial"/>
              <a:ea typeface="DejaVu Sans"/>
            </a:endParaRPr>
          </a:p>
        </p:txBody>
      </p:sp>
      <p:sp>
        <p:nvSpPr>
          <p:cNvPr id="103" name="Freeform: Shape 215"/>
          <p:cNvSpPr/>
          <p:nvPr/>
        </p:nvSpPr>
        <p:spPr>
          <a:xfrm>
            <a:off x="8475480" y="3111840"/>
            <a:ext cx="230040" cy="230040"/>
          </a:xfrm>
          <a:custGeom>
            <a:avLst/>
            <a:gdLst>
              <a:gd name="textAreaLeft" fmla="*/ 0 w 230040"/>
              <a:gd name="textAreaRight" fmla="*/ 230400 w 230040"/>
              <a:gd name="textAreaTop" fmla="*/ 0 h 230040"/>
              <a:gd name="textAreaBottom" fmla="*/ 230400 h 230040"/>
            </a:gdLst>
            <a:ahLst/>
            <a:rect l="textAreaLeft" t="textAreaTop" r="textAreaRight" b="textAreaBottom"/>
            <a:pathLst>
              <a:path w="640" h="640">
                <a:moveTo>
                  <a:pt x="640" y="321"/>
                </a:moveTo>
                <a:lnTo>
                  <a:pt x="639" y="343"/>
                </a:lnTo>
                <a:lnTo>
                  <a:pt x="638" y="363"/>
                </a:lnTo>
                <a:lnTo>
                  <a:pt x="634" y="384"/>
                </a:lnTo>
                <a:lnTo>
                  <a:pt x="629" y="403"/>
                </a:lnTo>
                <a:lnTo>
                  <a:pt x="625" y="423"/>
                </a:lnTo>
                <a:lnTo>
                  <a:pt x="617" y="442"/>
                </a:lnTo>
                <a:lnTo>
                  <a:pt x="608" y="461"/>
                </a:lnTo>
                <a:lnTo>
                  <a:pt x="598" y="481"/>
                </a:lnTo>
                <a:lnTo>
                  <a:pt x="587" y="499"/>
                </a:lnTo>
                <a:lnTo>
                  <a:pt x="575" y="516"/>
                </a:lnTo>
                <a:lnTo>
                  <a:pt x="562" y="533"/>
                </a:lnTo>
                <a:lnTo>
                  <a:pt x="547" y="547"/>
                </a:lnTo>
                <a:lnTo>
                  <a:pt x="533" y="562"/>
                </a:lnTo>
                <a:lnTo>
                  <a:pt x="516" y="575"/>
                </a:lnTo>
                <a:lnTo>
                  <a:pt x="499" y="587"/>
                </a:lnTo>
                <a:lnTo>
                  <a:pt x="481" y="598"/>
                </a:lnTo>
                <a:lnTo>
                  <a:pt x="461" y="608"/>
                </a:lnTo>
                <a:lnTo>
                  <a:pt x="442" y="617"/>
                </a:lnTo>
                <a:lnTo>
                  <a:pt x="424" y="625"/>
                </a:lnTo>
                <a:lnTo>
                  <a:pt x="403" y="629"/>
                </a:lnTo>
                <a:lnTo>
                  <a:pt x="384" y="634"/>
                </a:lnTo>
                <a:lnTo>
                  <a:pt x="363" y="638"/>
                </a:lnTo>
                <a:lnTo>
                  <a:pt x="343" y="639"/>
                </a:lnTo>
                <a:lnTo>
                  <a:pt x="321" y="640"/>
                </a:lnTo>
                <a:lnTo>
                  <a:pt x="299" y="639"/>
                </a:lnTo>
                <a:lnTo>
                  <a:pt x="279" y="638"/>
                </a:lnTo>
                <a:lnTo>
                  <a:pt x="258" y="634"/>
                </a:lnTo>
                <a:lnTo>
                  <a:pt x="237" y="629"/>
                </a:lnTo>
                <a:lnTo>
                  <a:pt x="218" y="625"/>
                </a:lnTo>
                <a:lnTo>
                  <a:pt x="199" y="617"/>
                </a:lnTo>
                <a:lnTo>
                  <a:pt x="179" y="608"/>
                </a:lnTo>
                <a:lnTo>
                  <a:pt x="160" y="598"/>
                </a:lnTo>
                <a:lnTo>
                  <a:pt x="142" y="587"/>
                </a:lnTo>
                <a:lnTo>
                  <a:pt x="125" y="575"/>
                </a:lnTo>
                <a:lnTo>
                  <a:pt x="108" y="562"/>
                </a:lnTo>
                <a:lnTo>
                  <a:pt x="94" y="547"/>
                </a:lnTo>
                <a:lnTo>
                  <a:pt x="79" y="533"/>
                </a:lnTo>
                <a:lnTo>
                  <a:pt x="67" y="516"/>
                </a:lnTo>
                <a:lnTo>
                  <a:pt x="54" y="499"/>
                </a:lnTo>
                <a:lnTo>
                  <a:pt x="43" y="481"/>
                </a:lnTo>
                <a:lnTo>
                  <a:pt x="32" y="461"/>
                </a:lnTo>
                <a:lnTo>
                  <a:pt x="23" y="442"/>
                </a:lnTo>
                <a:lnTo>
                  <a:pt x="16" y="424"/>
                </a:lnTo>
                <a:lnTo>
                  <a:pt x="10" y="403"/>
                </a:lnTo>
                <a:lnTo>
                  <a:pt x="6" y="384"/>
                </a:lnTo>
                <a:lnTo>
                  <a:pt x="3" y="363"/>
                </a:lnTo>
                <a:lnTo>
                  <a:pt x="0" y="343"/>
                </a:lnTo>
                <a:lnTo>
                  <a:pt x="0" y="321"/>
                </a:lnTo>
                <a:lnTo>
                  <a:pt x="0" y="299"/>
                </a:lnTo>
                <a:lnTo>
                  <a:pt x="3" y="279"/>
                </a:lnTo>
                <a:lnTo>
                  <a:pt x="6" y="258"/>
                </a:lnTo>
                <a:lnTo>
                  <a:pt x="10" y="237"/>
                </a:lnTo>
                <a:lnTo>
                  <a:pt x="16" y="218"/>
                </a:lnTo>
                <a:lnTo>
                  <a:pt x="23" y="199"/>
                </a:lnTo>
                <a:lnTo>
                  <a:pt x="32" y="179"/>
                </a:lnTo>
                <a:lnTo>
                  <a:pt x="43" y="160"/>
                </a:lnTo>
                <a:lnTo>
                  <a:pt x="54" y="142"/>
                </a:lnTo>
                <a:lnTo>
                  <a:pt x="67" y="125"/>
                </a:lnTo>
                <a:lnTo>
                  <a:pt x="79" y="108"/>
                </a:lnTo>
                <a:lnTo>
                  <a:pt x="94" y="94"/>
                </a:lnTo>
                <a:lnTo>
                  <a:pt x="108" y="79"/>
                </a:lnTo>
                <a:lnTo>
                  <a:pt x="125" y="67"/>
                </a:lnTo>
                <a:lnTo>
                  <a:pt x="142" y="54"/>
                </a:lnTo>
                <a:lnTo>
                  <a:pt x="160" y="43"/>
                </a:lnTo>
                <a:lnTo>
                  <a:pt x="179" y="32"/>
                </a:lnTo>
                <a:lnTo>
                  <a:pt x="199" y="23"/>
                </a:lnTo>
                <a:lnTo>
                  <a:pt x="218" y="16"/>
                </a:lnTo>
                <a:lnTo>
                  <a:pt x="237" y="10"/>
                </a:lnTo>
                <a:lnTo>
                  <a:pt x="257" y="6"/>
                </a:lnTo>
                <a:lnTo>
                  <a:pt x="277" y="3"/>
                </a:lnTo>
                <a:lnTo>
                  <a:pt x="299" y="0"/>
                </a:lnTo>
                <a:lnTo>
                  <a:pt x="321" y="0"/>
                </a:lnTo>
                <a:lnTo>
                  <a:pt x="343" y="0"/>
                </a:lnTo>
                <a:lnTo>
                  <a:pt x="363" y="3"/>
                </a:lnTo>
                <a:lnTo>
                  <a:pt x="384" y="6"/>
                </a:lnTo>
                <a:lnTo>
                  <a:pt x="403" y="10"/>
                </a:lnTo>
                <a:lnTo>
                  <a:pt x="423" y="16"/>
                </a:lnTo>
                <a:lnTo>
                  <a:pt x="442" y="23"/>
                </a:lnTo>
                <a:lnTo>
                  <a:pt x="461" y="32"/>
                </a:lnTo>
                <a:lnTo>
                  <a:pt x="481" y="43"/>
                </a:lnTo>
                <a:lnTo>
                  <a:pt x="499" y="54"/>
                </a:lnTo>
                <a:lnTo>
                  <a:pt x="516" y="67"/>
                </a:lnTo>
                <a:lnTo>
                  <a:pt x="533" y="79"/>
                </a:lnTo>
                <a:lnTo>
                  <a:pt x="547" y="94"/>
                </a:lnTo>
                <a:lnTo>
                  <a:pt x="562" y="108"/>
                </a:lnTo>
                <a:lnTo>
                  <a:pt x="575" y="125"/>
                </a:lnTo>
                <a:lnTo>
                  <a:pt x="587" y="142"/>
                </a:lnTo>
                <a:lnTo>
                  <a:pt x="598" y="160"/>
                </a:lnTo>
                <a:lnTo>
                  <a:pt x="608" y="179"/>
                </a:lnTo>
                <a:lnTo>
                  <a:pt x="617" y="199"/>
                </a:lnTo>
                <a:lnTo>
                  <a:pt x="625" y="218"/>
                </a:lnTo>
                <a:lnTo>
                  <a:pt x="629" y="237"/>
                </a:lnTo>
                <a:lnTo>
                  <a:pt x="634" y="257"/>
                </a:lnTo>
                <a:lnTo>
                  <a:pt x="638" y="277"/>
                </a:lnTo>
                <a:lnTo>
                  <a:pt x="639" y="299"/>
                </a:lnTo>
                <a:lnTo>
                  <a:pt x="640" y="321"/>
                </a:lnTo>
                <a:close/>
              </a:path>
            </a:pathLst>
          </a:custGeom>
          <a:noFill/>
          <a:ln cap="rnd" w="46080">
            <a:solidFill>
              <a:srgbClr val="ffffff"/>
            </a:solidFill>
            <a:round/>
          </a:ln>
        </p:spPr>
        <p:style>
          <a:lnRef idx="0"/>
          <a:fillRef idx="0"/>
          <a:effectRef idx="0"/>
          <a:fontRef idx="minor"/>
        </p:style>
        <p:txBody>
          <a:bodyPr lIns="113040" rIns="113040" tIns="68040" bIns="68040" anchor="ctr" anchorCtr="1">
            <a:noAutofit/>
          </a:bodyPr>
          <a:p>
            <a:pPr>
              <a:lnSpc>
                <a:spcPct val="100000"/>
              </a:lnSpc>
            </a:pPr>
            <a:endParaRPr b="0" lang="en-GB" sz="1800" spc="-1" strike="noStrike">
              <a:solidFill>
                <a:srgbClr val="000000"/>
              </a:solidFill>
              <a:latin typeface="Arial"/>
              <a:ea typeface="DejaVu Sans"/>
            </a:endParaRPr>
          </a:p>
        </p:txBody>
      </p:sp>
      <p:sp>
        <p:nvSpPr>
          <p:cNvPr id="104" name="PlaceHolder 1"/>
          <p:cNvSpPr>
            <a:spLocks noGrp="1"/>
          </p:cNvSpPr>
          <p:nvPr>
            <p:ph type="ftr" idx="4"/>
          </p:nvPr>
        </p:nvSpPr>
        <p:spPr>
          <a:xfrm>
            <a:off x="4169520" y="6247440"/>
            <a:ext cx="3864240" cy="47196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ea typeface="DejaVu Sans"/>
              </a:defRPr>
            </a:lvl1pPr>
          </a:lstStyle>
          <a:p>
            <a:pPr indent="0" algn="ctr">
              <a:lnSpc>
                <a:spcPct val="100000"/>
              </a:lnSpc>
              <a:buNone/>
              <a:tabLst>
                <a:tab algn="l" pos="0"/>
              </a:tabLst>
            </a:pPr>
            <a:r>
              <a:rPr b="0" lang="en-GB" sz="1400" spc="-1" strike="noStrike">
                <a:solidFill>
                  <a:srgbClr val="000000"/>
                </a:solidFill>
                <a:latin typeface="Times New Roman"/>
                <a:ea typeface="DejaVu Sans"/>
              </a:rPr>
              <a:t>&lt;footer&gt;</a:t>
            </a:r>
            <a:endParaRPr b="0" lang="en-GB" sz="1400" spc="-1" strike="noStrike">
              <a:solidFill>
                <a:srgbClr val="000000"/>
              </a:solidFill>
              <a:latin typeface="Times New Roman"/>
            </a:endParaRPr>
          </a:p>
        </p:txBody>
      </p:sp>
      <p:sp>
        <p:nvSpPr>
          <p:cNvPr id="105" name="PlaceHolder 2"/>
          <p:cNvSpPr>
            <a:spLocks noGrp="1"/>
          </p:cNvSpPr>
          <p:nvPr>
            <p:ph type="sldNum" idx="5"/>
          </p:nvPr>
        </p:nvSpPr>
        <p:spPr>
          <a:xfrm>
            <a:off x="8741520" y="6247440"/>
            <a:ext cx="2840040" cy="471960"/>
          </a:xfrm>
          <a:prstGeom prst="rect">
            <a:avLst/>
          </a:prstGeom>
          <a:noFill/>
          <a:ln w="0">
            <a:noFill/>
          </a:ln>
        </p:spPr>
        <p:txBody>
          <a:bodyPr lIns="0" rIns="0" tIns="0" bIns="0" anchor="t">
            <a:noAutofit/>
          </a:bodyPr>
          <a:p>
            <a:pPr indent="0">
              <a:buNone/>
            </a:pPr>
            <a:endParaRPr b="0" lang="en-GB" sz="1400" spc="-1" strike="noStrike">
              <a:solidFill>
                <a:srgbClr val="000000"/>
              </a:solidFill>
              <a:latin typeface="Times New Roman"/>
            </a:endParaRPr>
          </a:p>
        </p:txBody>
      </p:sp>
      <p:sp>
        <p:nvSpPr>
          <p:cNvPr id="106" name="PlaceHolder 3"/>
          <p:cNvSpPr>
            <a:spLocks noGrp="1"/>
          </p:cNvSpPr>
          <p:nvPr>
            <p:ph type="dt" idx="6"/>
          </p:nvPr>
        </p:nvSpPr>
        <p:spPr>
          <a:xfrm>
            <a:off x="609480" y="6247440"/>
            <a:ext cx="2840040" cy="47196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0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5" name="PlaceHolder 1"/>
          <p:cNvSpPr>
            <a:spLocks noGrp="1"/>
          </p:cNvSpPr>
          <p:nvPr>
            <p:ph type="dt" idx="7"/>
          </p:nvPr>
        </p:nvSpPr>
        <p:spPr>
          <a:xfrm>
            <a:off x="609480" y="6245280"/>
            <a:ext cx="2844360" cy="475920"/>
          </a:xfrm>
          <a:prstGeom prst="rect">
            <a:avLst/>
          </a:prstGeom>
          <a:noFill/>
          <a:ln w="9360">
            <a:noFill/>
          </a:ln>
        </p:spPr>
        <p:txBody>
          <a:bodyPr lIns="90000" rIns="90000" tIns="45000" bIns="4500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46" name="PlaceHolder 2"/>
          <p:cNvSpPr>
            <a:spLocks noGrp="1"/>
          </p:cNvSpPr>
          <p:nvPr>
            <p:ph type="ftr" idx="8"/>
          </p:nvPr>
        </p:nvSpPr>
        <p:spPr>
          <a:xfrm>
            <a:off x="4165560" y="6245280"/>
            <a:ext cx="3860280" cy="475920"/>
          </a:xfrm>
          <a:prstGeom prst="rect">
            <a:avLst/>
          </a:prstGeom>
          <a:noFill/>
          <a:ln w="9360">
            <a:noFill/>
          </a:ln>
        </p:spPr>
        <p:txBody>
          <a:bodyPr lIns="90000" rIns="90000" tIns="45000" bIns="45000" anchor="t">
            <a:noAutofit/>
          </a:bodyPr>
          <a:lstStyle>
            <a:lvl1pPr indent="0" algn="ctr">
              <a:lnSpc>
                <a:spcPct val="100000"/>
              </a:lnSpc>
              <a:buNone/>
              <a:defRPr b="0" lang="en-US" sz="1400" spc="-1" strike="noStrike">
                <a:solidFill>
                  <a:srgbClr val="000000"/>
                </a:solidFill>
                <a:latin typeface="Arial"/>
                <a:ea typeface="Arial"/>
              </a:defRPr>
            </a:lvl1pPr>
          </a:lstStyle>
          <a:p>
            <a:pPr indent="0" algn="ctr">
              <a:lnSpc>
                <a:spcPct val="100000"/>
              </a:lnSpc>
              <a:buNone/>
            </a:pPr>
            <a:r>
              <a:rPr b="0" lang="en-US" sz="1400" spc="-1" strike="noStrike">
                <a:solidFill>
                  <a:srgbClr val="000000"/>
                </a:solidFill>
                <a:latin typeface="Arial"/>
                <a:ea typeface="Arial"/>
              </a:rPr>
              <a:t>&lt;footer&gt;</a:t>
            </a:r>
            <a:endParaRPr b="0" lang="en-GB" sz="1400" spc="-1" strike="noStrike">
              <a:solidFill>
                <a:srgbClr val="000000"/>
              </a:solidFill>
              <a:latin typeface="Times New Roman"/>
            </a:endParaRPr>
          </a:p>
        </p:txBody>
      </p:sp>
      <p:sp>
        <p:nvSpPr>
          <p:cNvPr id="147" name="PlaceHolder 3"/>
          <p:cNvSpPr>
            <a:spLocks noGrp="1"/>
          </p:cNvSpPr>
          <p:nvPr>
            <p:ph type="sldNum" idx="9"/>
          </p:nvPr>
        </p:nvSpPr>
        <p:spPr>
          <a:xfrm>
            <a:off x="8737560" y="6245280"/>
            <a:ext cx="2844360" cy="475920"/>
          </a:xfrm>
          <a:prstGeom prst="rect">
            <a:avLst/>
          </a:prstGeom>
          <a:noFill/>
          <a:ln w="9360">
            <a:noFill/>
          </a:ln>
        </p:spPr>
        <p:txBody>
          <a:bodyPr lIns="90000" rIns="90000" tIns="45000" bIns="45000" anchor="t">
            <a:noAutofit/>
          </a:bodyPr>
          <a:p>
            <a:pPr indent="0">
              <a:buNone/>
            </a:pPr>
            <a:endParaRPr b="0" lang="en-GB" sz="1400" spc="-1" strike="noStrike">
              <a:solidFill>
                <a:srgbClr val="000000"/>
              </a:solidFill>
              <a:latin typeface="Times New Roman"/>
            </a:endParaRPr>
          </a:p>
        </p:txBody>
      </p:sp>
      <p:sp>
        <p:nvSpPr>
          <p:cNvPr id="14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c02c"/>
        </a:solidFill>
      </p:bgPr>
    </p:bg>
    <p:spTree>
      <p:nvGrpSpPr>
        <p:cNvPr id="1" name=""/>
        <p:cNvGrpSpPr/>
        <p:nvPr/>
      </p:nvGrpSpPr>
      <p:grpSpPr>
        <a:xfrm>
          <a:off x="0" y="0"/>
          <a:ext cx="0" cy="0"/>
          <a:chOff x="0" y="0"/>
          <a:chExt cx="0" cy="0"/>
        </a:xfrm>
      </p:grpSpPr>
      <p:sp>
        <p:nvSpPr>
          <p:cNvPr id="186" name="Freeform: Shape 325"/>
          <p:cNvSpPr/>
          <p:nvPr/>
        </p:nvSpPr>
        <p:spPr>
          <a:xfrm>
            <a:off x="1442160" y="3442680"/>
            <a:ext cx="230400" cy="230400"/>
          </a:xfrm>
          <a:custGeom>
            <a:avLst/>
            <a:gdLst>
              <a:gd name="textAreaLeft" fmla="*/ 0 w 230400"/>
              <a:gd name="textAreaRight" fmla="*/ 230760 w 230400"/>
              <a:gd name="textAreaTop" fmla="*/ 0 h 230400"/>
              <a:gd name="textAreaBottom" fmla="*/ 230760 h 230400"/>
            </a:gdLst>
            <a:ahLst/>
            <a:rect l="textAreaLeft" t="textAreaTop" r="textAreaRight" b="textAreaBottom"/>
            <a:pathLst>
              <a:path w="641" h="641">
                <a:moveTo>
                  <a:pt x="641" y="321"/>
                </a:moveTo>
                <a:lnTo>
                  <a:pt x="640" y="343"/>
                </a:lnTo>
                <a:lnTo>
                  <a:pt x="639" y="363"/>
                </a:lnTo>
                <a:lnTo>
                  <a:pt x="635" y="384"/>
                </a:lnTo>
                <a:lnTo>
                  <a:pt x="631" y="404"/>
                </a:lnTo>
                <a:lnTo>
                  <a:pt x="625" y="424"/>
                </a:lnTo>
                <a:lnTo>
                  <a:pt x="617" y="443"/>
                </a:lnTo>
                <a:lnTo>
                  <a:pt x="609" y="462"/>
                </a:lnTo>
                <a:lnTo>
                  <a:pt x="598" y="482"/>
                </a:lnTo>
                <a:lnTo>
                  <a:pt x="587" y="500"/>
                </a:lnTo>
                <a:lnTo>
                  <a:pt x="574" y="518"/>
                </a:lnTo>
                <a:lnTo>
                  <a:pt x="562" y="534"/>
                </a:lnTo>
                <a:lnTo>
                  <a:pt x="547" y="548"/>
                </a:lnTo>
                <a:lnTo>
                  <a:pt x="533" y="563"/>
                </a:lnTo>
                <a:lnTo>
                  <a:pt x="517" y="575"/>
                </a:lnTo>
                <a:lnTo>
                  <a:pt x="499" y="588"/>
                </a:lnTo>
                <a:lnTo>
                  <a:pt x="481" y="599"/>
                </a:lnTo>
                <a:lnTo>
                  <a:pt x="461" y="610"/>
                </a:lnTo>
                <a:lnTo>
                  <a:pt x="442" y="618"/>
                </a:lnTo>
                <a:lnTo>
                  <a:pt x="423" y="626"/>
                </a:lnTo>
                <a:lnTo>
                  <a:pt x="403" y="632"/>
                </a:lnTo>
                <a:lnTo>
                  <a:pt x="384" y="635"/>
                </a:lnTo>
                <a:lnTo>
                  <a:pt x="363" y="639"/>
                </a:lnTo>
                <a:lnTo>
                  <a:pt x="343" y="640"/>
                </a:lnTo>
                <a:lnTo>
                  <a:pt x="321" y="641"/>
                </a:lnTo>
                <a:lnTo>
                  <a:pt x="299" y="640"/>
                </a:lnTo>
                <a:lnTo>
                  <a:pt x="279" y="639"/>
                </a:lnTo>
                <a:lnTo>
                  <a:pt x="258" y="635"/>
                </a:lnTo>
                <a:lnTo>
                  <a:pt x="239" y="632"/>
                </a:lnTo>
                <a:lnTo>
                  <a:pt x="219" y="626"/>
                </a:lnTo>
                <a:lnTo>
                  <a:pt x="200" y="618"/>
                </a:lnTo>
                <a:lnTo>
                  <a:pt x="181" y="610"/>
                </a:lnTo>
                <a:lnTo>
                  <a:pt x="161" y="599"/>
                </a:lnTo>
                <a:lnTo>
                  <a:pt x="143" y="588"/>
                </a:lnTo>
                <a:lnTo>
                  <a:pt x="125" y="575"/>
                </a:lnTo>
                <a:lnTo>
                  <a:pt x="109" y="563"/>
                </a:lnTo>
                <a:lnTo>
                  <a:pt x="95" y="548"/>
                </a:lnTo>
                <a:lnTo>
                  <a:pt x="80" y="534"/>
                </a:lnTo>
                <a:lnTo>
                  <a:pt x="68" y="518"/>
                </a:lnTo>
                <a:lnTo>
                  <a:pt x="55" y="500"/>
                </a:lnTo>
                <a:lnTo>
                  <a:pt x="44" y="482"/>
                </a:lnTo>
                <a:lnTo>
                  <a:pt x="33" y="462"/>
                </a:lnTo>
                <a:lnTo>
                  <a:pt x="25" y="443"/>
                </a:lnTo>
                <a:lnTo>
                  <a:pt x="17" y="424"/>
                </a:lnTo>
                <a:lnTo>
                  <a:pt x="11" y="404"/>
                </a:lnTo>
                <a:lnTo>
                  <a:pt x="6" y="384"/>
                </a:lnTo>
                <a:lnTo>
                  <a:pt x="3" y="363"/>
                </a:lnTo>
                <a:lnTo>
                  <a:pt x="2" y="343"/>
                </a:lnTo>
                <a:lnTo>
                  <a:pt x="0" y="321"/>
                </a:lnTo>
                <a:lnTo>
                  <a:pt x="2" y="299"/>
                </a:lnTo>
                <a:lnTo>
                  <a:pt x="3" y="279"/>
                </a:lnTo>
                <a:lnTo>
                  <a:pt x="6" y="258"/>
                </a:lnTo>
                <a:lnTo>
                  <a:pt x="11" y="239"/>
                </a:lnTo>
                <a:lnTo>
                  <a:pt x="17" y="219"/>
                </a:lnTo>
                <a:lnTo>
                  <a:pt x="25" y="200"/>
                </a:lnTo>
                <a:lnTo>
                  <a:pt x="33" y="181"/>
                </a:lnTo>
                <a:lnTo>
                  <a:pt x="44" y="161"/>
                </a:lnTo>
                <a:lnTo>
                  <a:pt x="55" y="143"/>
                </a:lnTo>
                <a:lnTo>
                  <a:pt x="68" y="125"/>
                </a:lnTo>
                <a:lnTo>
                  <a:pt x="80" y="109"/>
                </a:lnTo>
                <a:lnTo>
                  <a:pt x="95" y="95"/>
                </a:lnTo>
                <a:lnTo>
                  <a:pt x="109" y="80"/>
                </a:lnTo>
                <a:lnTo>
                  <a:pt x="125" y="68"/>
                </a:lnTo>
                <a:lnTo>
                  <a:pt x="143" y="55"/>
                </a:lnTo>
                <a:lnTo>
                  <a:pt x="161" y="44"/>
                </a:lnTo>
                <a:lnTo>
                  <a:pt x="181" y="33"/>
                </a:lnTo>
                <a:lnTo>
                  <a:pt x="200" y="25"/>
                </a:lnTo>
                <a:lnTo>
                  <a:pt x="219" y="17"/>
                </a:lnTo>
                <a:lnTo>
                  <a:pt x="239" y="11"/>
                </a:lnTo>
                <a:lnTo>
                  <a:pt x="258" y="6"/>
                </a:lnTo>
                <a:lnTo>
                  <a:pt x="279" y="3"/>
                </a:lnTo>
                <a:lnTo>
                  <a:pt x="299" y="2"/>
                </a:lnTo>
                <a:lnTo>
                  <a:pt x="321" y="0"/>
                </a:lnTo>
                <a:lnTo>
                  <a:pt x="343" y="2"/>
                </a:lnTo>
                <a:lnTo>
                  <a:pt x="363" y="3"/>
                </a:lnTo>
                <a:lnTo>
                  <a:pt x="384" y="6"/>
                </a:lnTo>
                <a:lnTo>
                  <a:pt x="403" y="11"/>
                </a:lnTo>
                <a:lnTo>
                  <a:pt x="423" y="17"/>
                </a:lnTo>
                <a:lnTo>
                  <a:pt x="442" y="25"/>
                </a:lnTo>
                <a:lnTo>
                  <a:pt x="461" y="33"/>
                </a:lnTo>
                <a:lnTo>
                  <a:pt x="481" y="44"/>
                </a:lnTo>
                <a:lnTo>
                  <a:pt x="499" y="55"/>
                </a:lnTo>
                <a:lnTo>
                  <a:pt x="517" y="68"/>
                </a:lnTo>
                <a:lnTo>
                  <a:pt x="533" y="80"/>
                </a:lnTo>
                <a:lnTo>
                  <a:pt x="547" y="95"/>
                </a:lnTo>
                <a:lnTo>
                  <a:pt x="562" y="109"/>
                </a:lnTo>
                <a:lnTo>
                  <a:pt x="574" y="125"/>
                </a:lnTo>
                <a:lnTo>
                  <a:pt x="587" y="143"/>
                </a:lnTo>
                <a:lnTo>
                  <a:pt x="598" y="161"/>
                </a:lnTo>
                <a:lnTo>
                  <a:pt x="609" y="181"/>
                </a:lnTo>
                <a:lnTo>
                  <a:pt x="617" y="200"/>
                </a:lnTo>
                <a:lnTo>
                  <a:pt x="625" y="219"/>
                </a:lnTo>
                <a:lnTo>
                  <a:pt x="631" y="239"/>
                </a:lnTo>
                <a:lnTo>
                  <a:pt x="635" y="258"/>
                </a:lnTo>
                <a:lnTo>
                  <a:pt x="639" y="279"/>
                </a:lnTo>
                <a:lnTo>
                  <a:pt x="640" y="299"/>
                </a:lnTo>
                <a:lnTo>
                  <a:pt x="641" y="321"/>
                </a:lnTo>
                <a:close/>
              </a:path>
            </a:pathLst>
          </a:custGeom>
          <a:noFill/>
          <a:ln cap="rnd" w="46080">
            <a:solidFill>
              <a:srgbClr val="ffffff"/>
            </a:solidFill>
            <a:round/>
          </a:ln>
        </p:spPr>
        <p:style>
          <a:lnRef idx="0"/>
          <a:fillRef idx="0"/>
          <a:effectRef idx="0"/>
          <a:fontRef idx="minor"/>
        </p:style>
        <p:txBody>
          <a:bodyPr lIns="113040" rIns="113040" tIns="68040" bIns="68040" anchor="ctr" anchorCtr="1">
            <a:noAutofit/>
          </a:bodyPr>
          <a:p>
            <a:pPr>
              <a:lnSpc>
                <a:spcPct val="100000"/>
              </a:lnSpc>
            </a:pPr>
            <a:endParaRPr b="0" lang="en-GB" sz="1800" spc="-1" strike="noStrike">
              <a:solidFill>
                <a:srgbClr val="000000"/>
              </a:solidFill>
              <a:latin typeface="Arial"/>
              <a:ea typeface="DejaVu Sans"/>
            </a:endParaRPr>
          </a:p>
        </p:txBody>
      </p:sp>
      <p:sp>
        <p:nvSpPr>
          <p:cNvPr id="187" name="Straight Connector 326"/>
          <p:cNvSpPr/>
          <p:nvPr/>
        </p:nvSpPr>
        <p:spPr>
          <a:xfrm flipH="1">
            <a:off x="4911480" y="140040"/>
            <a:ext cx="104760" cy="260280"/>
          </a:xfrm>
          <a:prstGeom prst="line">
            <a:avLst/>
          </a:prstGeom>
          <a:ln cap="rnd" w="68040">
            <a:solidFill>
              <a:srgbClr val="ffffff"/>
            </a:solidFill>
            <a:round/>
          </a:ln>
        </p:spPr>
        <p:style>
          <a:lnRef idx="0"/>
          <a:fillRef idx="0"/>
          <a:effectRef idx="0"/>
          <a:fontRef idx="minor"/>
        </p:style>
        <p:txBody>
          <a:bodyPr lIns="123840" rIns="123840" tIns="78840" bIns="78840" anchor="ctr" anchorCtr="1">
            <a:noAutofit/>
          </a:bodyPr>
          <a:p>
            <a:endParaRPr b="0" lang="en-GB" sz="1800" spc="-1" strike="noStrike">
              <a:solidFill>
                <a:srgbClr val="000000"/>
              </a:solidFill>
              <a:latin typeface="Arial"/>
              <a:ea typeface="DejaVu Sans"/>
            </a:endParaRPr>
          </a:p>
        </p:txBody>
      </p:sp>
      <p:sp>
        <p:nvSpPr>
          <p:cNvPr id="188" name="Straight Connector 327"/>
          <p:cNvSpPr/>
          <p:nvPr/>
        </p:nvSpPr>
        <p:spPr>
          <a:xfrm>
            <a:off x="4833720" y="218160"/>
            <a:ext cx="260280" cy="104760"/>
          </a:xfrm>
          <a:prstGeom prst="line">
            <a:avLst/>
          </a:prstGeom>
          <a:ln cap="rnd" w="68040">
            <a:solidFill>
              <a:srgbClr val="ffffff"/>
            </a:solidFill>
            <a:round/>
          </a:ln>
        </p:spPr>
        <p:style>
          <a:lnRef idx="0"/>
          <a:fillRef idx="0"/>
          <a:effectRef idx="0"/>
          <a:fontRef idx="minor"/>
        </p:style>
        <p:txBody>
          <a:bodyPr lIns="123840" rIns="123840" tIns="25920" bIns="25920" anchor="ctr" anchorCtr="1">
            <a:noAutofit/>
          </a:bodyPr>
          <a:p>
            <a:endParaRPr b="0" lang="en-GB" sz="1800" spc="-1" strike="noStrike">
              <a:solidFill>
                <a:srgbClr val="000000"/>
              </a:solidFill>
              <a:latin typeface="Arial"/>
              <a:ea typeface="DejaVu Sans"/>
            </a:endParaRPr>
          </a:p>
        </p:txBody>
      </p:sp>
      <p:sp>
        <p:nvSpPr>
          <p:cNvPr id="189" name="Freeform: Shape 328"/>
          <p:cNvSpPr/>
          <p:nvPr/>
        </p:nvSpPr>
        <p:spPr>
          <a:xfrm>
            <a:off x="9770040" y="6345720"/>
            <a:ext cx="202680" cy="218520"/>
          </a:xfrm>
          <a:custGeom>
            <a:avLst/>
            <a:gdLst>
              <a:gd name="textAreaLeft" fmla="*/ 0 w 202680"/>
              <a:gd name="textAreaRight" fmla="*/ 203040 w 202680"/>
              <a:gd name="textAreaTop" fmla="*/ 0 h 218520"/>
              <a:gd name="textAreaBottom" fmla="*/ 218880 h 218520"/>
            </a:gdLst>
            <a:ahLst/>
            <a:rect l="textAreaLeft" t="textAreaTop" r="textAreaRight" b="textAreaBottom"/>
            <a:pathLst>
              <a:path w="564" h="608">
                <a:moveTo>
                  <a:pt x="0" y="278"/>
                </a:moveTo>
                <a:lnTo>
                  <a:pt x="488" y="608"/>
                </a:lnTo>
                <a:lnTo>
                  <a:pt x="564" y="0"/>
                </a:lnTo>
                <a:lnTo>
                  <a:pt x="0" y="278"/>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190" name="Freeform: Shape 329"/>
          <p:cNvSpPr/>
          <p:nvPr/>
        </p:nvSpPr>
        <p:spPr>
          <a:xfrm>
            <a:off x="801720" y="1286640"/>
            <a:ext cx="202680" cy="218160"/>
          </a:xfrm>
          <a:custGeom>
            <a:avLst/>
            <a:gdLst>
              <a:gd name="textAreaLeft" fmla="*/ 0 w 202680"/>
              <a:gd name="textAreaRight" fmla="*/ 203040 w 202680"/>
              <a:gd name="textAreaTop" fmla="*/ 0 h 218160"/>
              <a:gd name="textAreaBottom" fmla="*/ 218520 h 218160"/>
            </a:gdLst>
            <a:ahLst/>
            <a:rect l="textAreaLeft" t="textAreaTop" r="textAreaRight" b="textAreaBottom"/>
            <a:pathLst>
              <a:path w="564" h="607">
                <a:moveTo>
                  <a:pt x="0" y="278"/>
                </a:moveTo>
                <a:lnTo>
                  <a:pt x="488" y="607"/>
                </a:lnTo>
                <a:lnTo>
                  <a:pt x="564" y="0"/>
                </a:lnTo>
                <a:lnTo>
                  <a:pt x="0" y="278"/>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191" name="Freeform: Shape 330"/>
          <p:cNvSpPr/>
          <p:nvPr/>
        </p:nvSpPr>
        <p:spPr>
          <a:xfrm>
            <a:off x="11451960" y="358920"/>
            <a:ext cx="217800" cy="205560"/>
          </a:xfrm>
          <a:custGeom>
            <a:avLst/>
            <a:gdLst>
              <a:gd name="textAreaLeft" fmla="*/ 0 w 217800"/>
              <a:gd name="textAreaRight" fmla="*/ 218160 w 217800"/>
              <a:gd name="textAreaTop" fmla="*/ 0 h 205560"/>
              <a:gd name="textAreaBottom" fmla="*/ 205920 h 205560"/>
            </a:gdLst>
            <a:ahLst/>
            <a:rect l="textAreaLeft" t="textAreaTop" r="textAreaRight" b="textAreaBottom"/>
            <a:pathLst>
              <a:path w="606" h="572">
                <a:moveTo>
                  <a:pt x="262" y="572"/>
                </a:moveTo>
                <a:lnTo>
                  <a:pt x="606" y="92"/>
                </a:lnTo>
                <a:lnTo>
                  <a:pt x="0" y="0"/>
                </a:lnTo>
                <a:lnTo>
                  <a:pt x="262" y="572"/>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192" name="Straight Connector 331"/>
          <p:cNvSpPr/>
          <p:nvPr/>
        </p:nvSpPr>
        <p:spPr>
          <a:xfrm flipH="1">
            <a:off x="552960" y="6206040"/>
            <a:ext cx="104760" cy="260280"/>
          </a:xfrm>
          <a:prstGeom prst="line">
            <a:avLst/>
          </a:prstGeom>
          <a:ln cap="rnd" w="68040">
            <a:solidFill>
              <a:srgbClr val="ffffff"/>
            </a:solidFill>
            <a:round/>
          </a:ln>
        </p:spPr>
        <p:style>
          <a:lnRef idx="0"/>
          <a:fillRef idx="0"/>
          <a:effectRef idx="0"/>
          <a:fontRef idx="minor"/>
        </p:style>
        <p:txBody>
          <a:bodyPr lIns="123840" rIns="123840" tIns="78840" bIns="78840" anchor="ctr" anchorCtr="1">
            <a:noAutofit/>
          </a:bodyPr>
          <a:p>
            <a:endParaRPr b="0" lang="en-GB" sz="1800" spc="-1" strike="noStrike">
              <a:solidFill>
                <a:srgbClr val="000000"/>
              </a:solidFill>
              <a:latin typeface="Arial"/>
              <a:ea typeface="DejaVu Sans"/>
            </a:endParaRPr>
          </a:p>
        </p:txBody>
      </p:sp>
      <p:sp>
        <p:nvSpPr>
          <p:cNvPr id="193" name="Straight Connector 332"/>
          <p:cNvSpPr/>
          <p:nvPr/>
        </p:nvSpPr>
        <p:spPr>
          <a:xfrm>
            <a:off x="475200" y="6283440"/>
            <a:ext cx="260280" cy="105480"/>
          </a:xfrm>
          <a:prstGeom prst="line">
            <a:avLst/>
          </a:prstGeom>
          <a:ln cap="rnd" w="68040">
            <a:solidFill>
              <a:srgbClr val="ffffff"/>
            </a:solidFill>
            <a:round/>
          </a:ln>
        </p:spPr>
        <p:style>
          <a:lnRef idx="0"/>
          <a:fillRef idx="0"/>
          <a:effectRef idx="0"/>
          <a:fontRef idx="minor"/>
        </p:style>
        <p:txBody>
          <a:bodyPr lIns="123840" rIns="123840" tIns="26640" bIns="26640" anchor="ctr" anchorCtr="1">
            <a:noAutofit/>
          </a:bodyPr>
          <a:p>
            <a:endParaRPr b="0" lang="en-GB" sz="1800" spc="-1" strike="noStrike">
              <a:solidFill>
                <a:srgbClr val="000000"/>
              </a:solidFill>
              <a:latin typeface="Arial"/>
              <a:ea typeface="DejaVu Sans"/>
            </a:endParaRPr>
          </a:p>
        </p:txBody>
      </p:sp>
      <p:sp>
        <p:nvSpPr>
          <p:cNvPr id="194" name="Freeform: Shape 333"/>
          <p:cNvSpPr/>
          <p:nvPr/>
        </p:nvSpPr>
        <p:spPr>
          <a:xfrm>
            <a:off x="8625240" y="784440"/>
            <a:ext cx="230400" cy="230400"/>
          </a:xfrm>
          <a:custGeom>
            <a:avLst/>
            <a:gdLst>
              <a:gd name="textAreaLeft" fmla="*/ 0 w 230400"/>
              <a:gd name="textAreaRight" fmla="*/ 230760 w 230400"/>
              <a:gd name="textAreaTop" fmla="*/ 0 h 230400"/>
              <a:gd name="textAreaBottom" fmla="*/ 230760 h 230400"/>
            </a:gdLst>
            <a:ahLst/>
            <a:rect l="textAreaLeft" t="textAreaTop" r="textAreaRight" b="textAreaBottom"/>
            <a:pathLst>
              <a:path w="641" h="641">
                <a:moveTo>
                  <a:pt x="641" y="321"/>
                </a:moveTo>
                <a:lnTo>
                  <a:pt x="640" y="343"/>
                </a:lnTo>
                <a:lnTo>
                  <a:pt x="639" y="363"/>
                </a:lnTo>
                <a:lnTo>
                  <a:pt x="635" y="384"/>
                </a:lnTo>
                <a:lnTo>
                  <a:pt x="631" y="404"/>
                </a:lnTo>
                <a:lnTo>
                  <a:pt x="625" y="424"/>
                </a:lnTo>
                <a:lnTo>
                  <a:pt x="617" y="443"/>
                </a:lnTo>
                <a:lnTo>
                  <a:pt x="609" y="461"/>
                </a:lnTo>
                <a:lnTo>
                  <a:pt x="598" y="481"/>
                </a:lnTo>
                <a:lnTo>
                  <a:pt x="587" y="499"/>
                </a:lnTo>
                <a:lnTo>
                  <a:pt x="574" y="516"/>
                </a:lnTo>
                <a:lnTo>
                  <a:pt x="562" y="533"/>
                </a:lnTo>
                <a:lnTo>
                  <a:pt x="547" y="547"/>
                </a:lnTo>
                <a:lnTo>
                  <a:pt x="533" y="562"/>
                </a:lnTo>
                <a:lnTo>
                  <a:pt x="516" y="574"/>
                </a:lnTo>
                <a:lnTo>
                  <a:pt x="499" y="586"/>
                </a:lnTo>
                <a:lnTo>
                  <a:pt x="481" y="598"/>
                </a:lnTo>
                <a:lnTo>
                  <a:pt x="461" y="609"/>
                </a:lnTo>
                <a:lnTo>
                  <a:pt x="443" y="617"/>
                </a:lnTo>
                <a:lnTo>
                  <a:pt x="424" y="625"/>
                </a:lnTo>
                <a:lnTo>
                  <a:pt x="404" y="631"/>
                </a:lnTo>
                <a:lnTo>
                  <a:pt x="384" y="635"/>
                </a:lnTo>
                <a:lnTo>
                  <a:pt x="363" y="639"/>
                </a:lnTo>
                <a:lnTo>
                  <a:pt x="343" y="640"/>
                </a:lnTo>
                <a:lnTo>
                  <a:pt x="321" y="641"/>
                </a:lnTo>
                <a:lnTo>
                  <a:pt x="299" y="640"/>
                </a:lnTo>
                <a:lnTo>
                  <a:pt x="279" y="639"/>
                </a:lnTo>
                <a:lnTo>
                  <a:pt x="258" y="635"/>
                </a:lnTo>
                <a:lnTo>
                  <a:pt x="237" y="631"/>
                </a:lnTo>
                <a:lnTo>
                  <a:pt x="218" y="625"/>
                </a:lnTo>
                <a:lnTo>
                  <a:pt x="199" y="617"/>
                </a:lnTo>
                <a:lnTo>
                  <a:pt x="179" y="609"/>
                </a:lnTo>
                <a:lnTo>
                  <a:pt x="160" y="598"/>
                </a:lnTo>
                <a:lnTo>
                  <a:pt x="142" y="586"/>
                </a:lnTo>
                <a:lnTo>
                  <a:pt x="124" y="574"/>
                </a:lnTo>
                <a:lnTo>
                  <a:pt x="108" y="562"/>
                </a:lnTo>
                <a:lnTo>
                  <a:pt x="94" y="547"/>
                </a:lnTo>
                <a:lnTo>
                  <a:pt x="79" y="533"/>
                </a:lnTo>
                <a:lnTo>
                  <a:pt x="67" y="516"/>
                </a:lnTo>
                <a:lnTo>
                  <a:pt x="54" y="499"/>
                </a:lnTo>
                <a:lnTo>
                  <a:pt x="43" y="481"/>
                </a:lnTo>
                <a:lnTo>
                  <a:pt x="32" y="461"/>
                </a:lnTo>
                <a:lnTo>
                  <a:pt x="23" y="443"/>
                </a:lnTo>
                <a:lnTo>
                  <a:pt x="16" y="424"/>
                </a:lnTo>
                <a:lnTo>
                  <a:pt x="10" y="404"/>
                </a:lnTo>
                <a:lnTo>
                  <a:pt x="6" y="384"/>
                </a:lnTo>
                <a:lnTo>
                  <a:pt x="3" y="363"/>
                </a:lnTo>
                <a:lnTo>
                  <a:pt x="0" y="343"/>
                </a:lnTo>
                <a:lnTo>
                  <a:pt x="0" y="321"/>
                </a:lnTo>
                <a:lnTo>
                  <a:pt x="0" y="299"/>
                </a:lnTo>
                <a:lnTo>
                  <a:pt x="3" y="279"/>
                </a:lnTo>
                <a:lnTo>
                  <a:pt x="6" y="258"/>
                </a:lnTo>
                <a:lnTo>
                  <a:pt x="10" y="237"/>
                </a:lnTo>
                <a:lnTo>
                  <a:pt x="16" y="218"/>
                </a:lnTo>
                <a:lnTo>
                  <a:pt x="23" y="199"/>
                </a:lnTo>
                <a:lnTo>
                  <a:pt x="32" y="179"/>
                </a:lnTo>
                <a:lnTo>
                  <a:pt x="43" y="160"/>
                </a:lnTo>
                <a:lnTo>
                  <a:pt x="54" y="142"/>
                </a:lnTo>
                <a:lnTo>
                  <a:pt x="67" y="124"/>
                </a:lnTo>
                <a:lnTo>
                  <a:pt x="79" y="108"/>
                </a:lnTo>
                <a:lnTo>
                  <a:pt x="94" y="94"/>
                </a:lnTo>
                <a:lnTo>
                  <a:pt x="108" y="79"/>
                </a:lnTo>
                <a:lnTo>
                  <a:pt x="124" y="67"/>
                </a:lnTo>
                <a:lnTo>
                  <a:pt x="142" y="54"/>
                </a:lnTo>
                <a:lnTo>
                  <a:pt x="160" y="43"/>
                </a:lnTo>
                <a:lnTo>
                  <a:pt x="179" y="32"/>
                </a:lnTo>
                <a:lnTo>
                  <a:pt x="199" y="23"/>
                </a:lnTo>
                <a:lnTo>
                  <a:pt x="218" y="16"/>
                </a:lnTo>
                <a:lnTo>
                  <a:pt x="237" y="10"/>
                </a:lnTo>
                <a:lnTo>
                  <a:pt x="258" y="6"/>
                </a:lnTo>
                <a:lnTo>
                  <a:pt x="279" y="3"/>
                </a:lnTo>
                <a:lnTo>
                  <a:pt x="299" y="0"/>
                </a:lnTo>
                <a:lnTo>
                  <a:pt x="321" y="0"/>
                </a:lnTo>
                <a:lnTo>
                  <a:pt x="343" y="0"/>
                </a:lnTo>
                <a:lnTo>
                  <a:pt x="363" y="3"/>
                </a:lnTo>
                <a:lnTo>
                  <a:pt x="384" y="6"/>
                </a:lnTo>
                <a:lnTo>
                  <a:pt x="404" y="10"/>
                </a:lnTo>
                <a:lnTo>
                  <a:pt x="424" y="16"/>
                </a:lnTo>
                <a:lnTo>
                  <a:pt x="443" y="23"/>
                </a:lnTo>
                <a:lnTo>
                  <a:pt x="461" y="32"/>
                </a:lnTo>
                <a:lnTo>
                  <a:pt x="481" y="43"/>
                </a:lnTo>
                <a:lnTo>
                  <a:pt x="499" y="54"/>
                </a:lnTo>
                <a:lnTo>
                  <a:pt x="516" y="67"/>
                </a:lnTo>
                <a:lnTo>
                  <a:pt x="533" y="79"/>
                </a:lnTo>
                <a:lnTo>
                  <a:pt x="547" y="94"/>
                </a:lnTo>
                <a:lnTo>
                  <a:pt x="562" y="108"/>
                </a:lnTo>
                <a:lnTo>
                  <a:pt x="574" y="124"/>
                </a:lnTo>
                <a:lnTo>
                  <a:pt x="587" y="142"/>
                </a:lnTo>
                <a:lnTo>
                  <a:pt x="598" y="160"/>
                </a:lnTo>
                <a:lnTo>
                  <a:pt x="609" y="179"/>
                </a:lnTo>
                <a:lnTo>
                  <a:pt x="617" y="199"/>
                </a:lnTo>
                <a:lnTo>
                  <a:pt x="625" y="218"/>
                </a:lnTo>
                <a:lnTo>
                  <a:pt x="631" y="237"/>
                </a:lnTo>
                <a:lnTo>
                  <a:pt x="635" y="258"/>
                </a:lnTo>
                <a:lnTo>
                  <a:pt x="639" y="279"/>
                </a:lnTo>
                <a:lnTo>
                  <a:pt x="640" y="299"/>
                </a:lnTo>
                <a:lnTo>
                  <a:pt x="641" y="321"/>
                </a:lnTo>
                <a:close/>
              </a:path>
            </a:pathLst>
          </a:custGeom>
          <a:noFill/>
          <a:ln cap="rnd" w="46080">
            <a:solidFill>
              <a:srgbClr val="ffffff"/>
            </a:solidFill>
            <a:round/>
          </a:ln>
        </p:spPr>
        <p:style>
          <a:lnRef idx="0"/>
          <a:fillRef idx="0"/>
          <a:effectRef idx="0"/>
          <a:fontRef idx="minor"/>
        </p:style>
        <p:txBody>
          <a:bodyPr lIns="113040" rIns="113040" tIns="68040" bIns="68040" anchor="ctr" anchorCtr="1">
            <a:noAutofit/>
          </a:bodyPr>
          <a:p>
            <a:pPr>
              <a:lnSpc>
                <a:spcPct val="100000"/>
              </a:lnSpc>
            </a:pPr>
            <a:endParaRPr b="0" lang="en-GB" sz="1800" spc="-1" strike="noStrike">
              <a:solidFill>
                <a:srgbClr val="000000"/>
              </a:solidFill>
              <a:latin typeface="Arial"/>
              <a:ea typeface="DejaVu Sans"/>
            </a:endParaRPr>
          </a:p>
        </p:txBody>
      </p:sp>
      <p:sp>
        <p:nvSpPr>
          <p:cNvPr id="195" name="Freeform: Shape 334"/>
          <p:cNvSpPr/>
          <p:nvPr/>
        </p:nvSpPr>
        <p:spPr>
          <a:xfrm>
            <a:off x="272880" y="287280"/>
            <a:ext cx="430920" cy="519120"/>
          </a:xfrm>
          <a:custGeom>
            <a:avLst/>
            <a:gdLst>
              <a:gd name="textAreaLeft" fmla="*/ 0 w 430920"/>
              <a:gd name="textAreaRight" fmla="*/ 431280 w 430920"/>
              <a:gd name="textAreaTop" fmla="*/ 0 h 519120"/>
              <a:gd name="textAreaBottom" fmla="*/ 519480 h 519120"/>
            </a:gdLst>
            <a:ahLst/>
            <a:rect l="textAreaLeft" t="textAreaTop" r="textAreaRight" b="textAreaBottom"/>
            <a:pathLst>
              <a:path w="1198" h="1443">
                <a:moveTo>
                  <a:pt x="600" y="0"/>
                </a:moveTo>
                <a:lnTo>
                  <a:pt x="600" y="0"/>
                </a:lnTo>
                <a:lnTo>
                  <a:pt x="600" y="0"/>
                </a:lnTo>
                <a:lnTo>
                  <a:pt x="558" y="1"/>
                </a:lnTo>
                <a:lnTo>
                  <a:pt x="520" y="4"/>
                </a:lnTo>
                <a:lnTo>
                  <a:pt x="481" y="10"/>
                </a:lnTo>
                <a:lnTo>
                  <a:pt x="443" y="19"/>
                </a:lnTo>
                <a:lnTo>
                  <a:pt x="407" y="30"/>
                </a:lnTo>
                <a:lnTo>
                  <a:pt x="371" y="43"/>
                </a:lnTo>
                <a:lnTo>
                  <a:pt x="336" y="60"/>
                </a:lnTo>
                <a:lnTo>
                  <a:pt x="300" y="79"/>
                </a:lnTo>
                <a:lnTo>
                  <a:pt x="264" y="101"/>
                </a:lnTo>
                <a:lnTo>
                  <a:pt x="233" y="124"/>
                </a:lnTo>
                <a:lnTo>
                  <a:pt x="203" y="148"/>
                </a:lnTo>
                <a:lnTo>
                  <a:pt x="174" y="174"/>
                </a:lnTo>
                <a:lnTo>
                  <a:pt x="148" y="203"/>
                </a:lnTo>
                <a:lnTo>
                  <a:pt x="124" y="233"/>
                </a:lnTo>
                <a:lnTo>
                  <a:pt x="101" y="264"/>
                </a:lnTo>
                <a:lnTo>
                  <a:pt x="79" y="300"/>
                </a:lnTo>
                <a:lnTo>
                  <a:pt x="60" y="336"/>
                </a:lnTo>
                <a:lnTo>
                  <a:pt x="43" y="371"/>
                </a:lnTo>
                <a:lnTo>
                  <a:pt x="30" y="407"/>
                </a:lnTo>
                <a:lnTo>
                  <a:pt x="19" y="443"/>
                </a:lnTo>
                <a:lnTo>
                  <a:pt x="10" y="481"/>
                </a:lnTo>
                <a:lnTo>
                  <a:pt x="4" y="518"/>
                </a:lnTo>
                <a:lnTo>
                  <a:pt x="1" y="557"/>
                </a:lnTo>
                <a:lnTo>
                  <a:pt x="0" y="598"/>
                </a:lnTo>
                <a:lnTo>
                  <a:pt x="0" y="598"/>
                </a:lnTo>
                <a:lnTo>
                  <a:pt x="0" y="598"/>
                </a:lnTo>
                <a:lnTo>
                  <a:pt x="1" y="639"/>
                </a:lnTo>
                <a:lnTo>
                  <a:pt x="4" y="678"/>
                </a:lnTo>
                <a:lnTo>
                  <a:pt x="10" y="717"/>
                </a:lnTo>
                <a:lnTo>
                  <a:pt x="19" y="754"/>
                </a:lnTo>
                <a:lnTo>
                  <a:pt x="30" y="791"/>
                </a:lnTo>
                <a:lnTo>
                  <a:pt x="44" y="827"/>
                </a:lnTo>
                <a:lnTo>
                  <a:pt x="60" y="862"/>
                </a:lnTo>
                <a:lnTo>
                  <a:pt x="79" y="898"/>
                </a:lnTo>
                <a:lnTo>
                  <a:pt x="101" y="933"/>
                </a:lnTo>
                <a:lnTo>
                  <a:pt x="124" y="965"/>
                </a:lnTo>
                <a:lnTo>
                  <a:pt x="148" y="995"/>
                </a:lnTo>
                <a:lnTo>
                  <a:pt x="174" y="1023"/>
                </a:lnTo>
                <a:lnTo>
                  <a:pt x="203" y="1048"/>
                </a:lnTo>
                <a:lnTo>
                  <a:pt x="233" y="1072"/>
                </a:lnTo>
                <a:lnTo>
                  <a:pt x="264" y="1095"/>
                </a:lnTo>
                <a:lnTo>
                  <a:pt x="300" y="1117"/>
                </a:lnTo>
                <a:lnTo>
                  <a:pt x="325" y="1130"/>
                </a:lnTo>
                <a:lnTo>
                  <a:pt x="349" y="1143"/>
                </a:lnTo>
                <a:lnTo>
                  <a:pt x="375" y="1153"/>
                </a:lnTo>
                <a:lnTo>
                  <a:pt x="401" y="1164"/>
                </a:lnTo>
                <a:lnTo>
                  <a:pt x="401" y="1164"/>
                </a:lnTo>
                <a:lnTo>
                  <a:pt x="401" y="1372"/>
                </a:lnTo>
                <a:lnTo>
                  <a:pt x="401" y="1380"/>
                </a:lnTo>
                <a:lnTo>
                  <a:pt x="402" y="1387"/>
                </a:lnTo>
                <a:lnTo>
                  <a:pt x="405" y="1393"/>
                </a:lnTo>
                <a:lnTo>
                  <a:pt x="407" y="1399"/>
                </a:lnTo>
                <a:lnTo>
                  <a:pt x="410" y="1406"/>
                </a:lnTo>
                <a:lnTo>
                  <a:pt x="413" y="1411"/>
                </a:lnTo>
                <a:lnTo>
                  <a:pt x="417" y="1417"/>
                </a:lnTo>
                <a:lnTo>
                  <a:pt x="422" y="1422"/>
                </a:lnTo>
                <a:lnTo>
                  <a:pt x="427" y="1427"/>
                </a:lnTo>
                <a:lnTo>
                  <a:pt x="433" y="1430"/>
                </a:lnTo>
                <a:lnTo>
                  <a:pt x="437" y="1434"/>
                </a:lnTo>
                <a:lnTo>
                  <a:pt x="443" y="1437"/>
                </a:lnTo>
                <a:lnTo>
                  <a:pt x="451" y="1439"/>
                </a:lnTo>
                <a:lnTo>
                  <a:pt x="457" y="1441"/>
                </a:lnTo>
                <a:lnTo>
                  <a:pt x="464" y="1443"/>
                </a:lnTo>
                <a:lnTo>
                  <a:pt x="471" y="1443"/>
                </a:lnTo>
                <a:lnTo>
                  <a:pt x="727" y="1443"/>
                </a:lnTo>
                <a:lnTo>
                  <a:pt x="734" y="1443"/>
                </a:lnTo>
                <a:lnTo>
                  <a:pt x="741" y="1441"/>
                </a:lnTo>
                <a:lnTo>
                  <a:pt x="747" y="1439"/>
                </a:lnTo>
                <a:lnTo>
                  <a:pt x="754" y="1437"/>
                </a:lnTo>
                <a:lnTo>
                  <a:pt x="760" y="1434"/>
                </a:lnTo>
                <a:lnTo>
                  <a:pt x="765" y="1430"/>
                </a:lnTo>
                <a:lnTo>
                  <a:pt x="771" y="1427"/>
                </a:lnTo>
                <a:lnTo>
                  <a:pt x="776" y="1422"/>
                </a:lnTo>
                <a:lnTo>
                  <a:pt x="781" y="1417"/>
                </a:lnTo>
                <a:lnTo>
                  <a:pt x="785" y="1411"/>
                </a:lnTo>
                <a:lnTo>
                  <a:pt x="788" y="1406"/>
                </a:lnTo>
                <a:lnTo>
                  <a:pt x="791" y="1399"/>
                </a:lnTo>
                <a:lnTo>
                  <a:pt x="793" y="1393"/>
                </a:lnTo>
                <a:lnTo>
                  <a:pt x="795" y="1387"/>
                </a:lnTo>
                <a:lnTo>
                  <a:pt x="797" y="1380"/>
                </a:lnTo>
                <a:lnTo>
                  <a:pt x="797" y="1372"/>
                </a:lnTo>
                <a:lnTo>
                  <a:pt x="797" y="1164"/>
                </a:lnTo>
                <a:lnTo>
                  <a:pt x="797" y="1164"/>
                </a:lnTo>
                <a:lnTo>
                  <a:pt x="797" y="1164"/>
                </a:lnTo>
                <a:lnTo>
                  <a:pt x="823" y="1153"/>
                </a:lnTo>
                <a:lnTo>
                  <a:pt x="849" y="1143"/>
                </a:lnTo>
                <a:lnTo>
                  <a:pt x="873" y="1130"/>
                </a:lnTo>
                <a:lnTo>
                  <a:pt x="898" y="1117"/>
                </a:lnTo>
                <a:lnTo>
                  <a:pt x="933" y="1095"/>
                </a:lnTo>
                <a:lnTo>
                  <a:pt x="965" y="1072"/>
                </a:lnTo>
                <a:lnTo>
                  <a:pt x="995" y="1048"/>
                </a:lnTo>
                <a:lnTo>
                  <a:pt x="1024" y="1023"/>
                </a:lnTo>
                <a:lnTo>
                  <a:pt x="1049" y="995"/>
                </a:lnTo>
                <a:lnTo>
                  <a:pt x="1074" y="965"/>
                </a:lnTo>
                <a:lnTo>
                  <a:pt x="1097" y="933"/>
                </a:lnTo>
                <a:lnTo>
                  <a:pt x="1118" y="898"/>
                </a:lnTo>
                <a:lnTo>
                  <a:pt x="1138" y="862"/>
                </a:lnTo>
                <a:lnTo>
                  <a:pt x="1153" y="827"/>
                </a:lnTo>
                <a:lnTo>
                  <a:pt x="1168" y="791"/>
                </a:lnTo>
                <a:lnTo>
                  <a:pt x="1179" y="754"/>
                </a:lnTo>
                <a:lnTo>
                  <a:pt x="1187" y="717"/>
                </a:lnTo>
                <a:lnTo>
                  <a:pt x="1193" y="678"/>
                </a:lnTo>
                <a:lnTo>
                  <a:pt x="1197" y="639"/>
                </a:lnTo>
                <a:lnTo>
                  <a:pt x="1198" y="598"/>
                </a:lnTo>
                <a:lnTo>
                  <a:pt x="1198" y="598"/>
                </a:lnTo>
                <a:lnTo>
                  <a:pt x="1198" y="598"/>
                </a:lnTo>
                <a:lnTo>
                  <a:pt x="1197" y="557"/>
                </a:lnTo>
                <a:lnTo>
                  <a:pt x="1193" y="518"/>
                </a:lnTo>
                <a:lnTo>
                  <a:pt x="1187" y="481"/>
                </a:lnTo>
                <a:lnTo>
                  <a:pt x="1179" y="443"/>
                </a:lnTo>
                <a:lnTo>
                  <a:pt x="1168" y="407"/>
                </a:lnTo>
                <a:lnTo>
                  <a:pt x="1153" y="371"/>
                </a:lnTo>
                <a:lnTo>
                  <a:pt x="1138" y="336"/>
                </a:lnTo>
                <a:lnTo>
                  <a:pt x="1118" y="300"/>
                </a:lnTo>
                <a:lnTo>
                  <a:pt x="1097" y="264"/>
                </a:lnTo>
                <a:lnTo>
                  <a:pt x="1074" y="233"/>
                </a:lnTo>
                <a:lnTo>
                  <a:pt x="1049" y="203"/>
                </a:lnTo>
                <a:lnTo>
                  <a:pt x="1024" y="174"/>
                </a:lnTo>
                <a:lnTo>
                  <a:pt x="995" y="148"/>
                </a:lnTo>
                <a:lnTo>
                  <a:pt x="965" y="124"/>
                </a:lnTo>
                <a:lnTo>
                  <a:pt x="933" y="101"/>
                </a:lnTo>
                <a:lnTo>
                  <a:pt x="898" y="79"/>
                </a:lnTo>
                <a:lnTo>
                  <a:pt x="862" y="60"/>
                </a:lnTo>
                <a:lnTo>
                  <a:pt x="827" y="43"/>
                </a:lnTo>
                <a:lnTo>
                  <a:pt x="791" y="30"/>
                </a:lnTo>
                <a:lnTo>
                  <a:pt x="754" y="19"/>
                </a:lnTo>
                <a:lnTo>
                  <a:pt x="717" y="10"/>
                </a:lnTo>
                <a:lnTo>
                  <a:pt x="679" y="4"/>
                </a:lnTo>
                <a:lnTo>
                  <a:pt x="639" y="1"/>
                </a:lnTo>
                <a:lnTo>
                  <a:pt x="600" y="0"/>
                </a:lnTo>
                <a:close/>
              </a:path>
            </a:pathLst>
          </a:custGeom>
          <a:noFill/>
          <a:ln cap="sq" w="28800">
            <a:solidFill>
              <a:srgbClr val="ffffff"/>
            </a:solidFill>
            <a:miter/>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196" name="Freeform: Shape 335"/>
          <p:cNvSpPr/>
          <p:nvPr/>
        </p:nvSpPr>
        <p:spPr>
          <a:xfrm>
            <a:off x="387360" y="806400"/>
            <a:ext cx="202320" cy="50760"/>
          </a:xfrm>
          <a:custGeom>
            <a:avLst/>
            <a:gdLst>
              <a:gd name="textAreaLeft" fmla="*/ 0 w 202320"/>
              <a:gd name="textAreaRight" fmla="*/ 202680 w 202320"/>
              <a:gd name="textAreaTop" fmla="*/ 0 h 50760"/>
              <a:gd name="textAreaBottom" fmla="*/ 51120 h 50760"/>
            </a:gdLst>
            <a:ahLst/>
            <a:rect l="textAreaLeft" t="textAreaTop" r="textAreaRight" b="textAreaBottom"/>
            <a:pathLst>
              <a:path w="563" h="142">
                <a:moveTo>
                  <a:pt x="282" y="142"/>
                </a:moveTo>
                <a:lnTo>
                  <a:pt x="493" y="142"/>
                </a:lnTo>
                <a:lnTo>
                  <a:pt x="500" y="142"/>
                </a:lnTo>
                <a:lnTo>
                  <a:pt x="507" y="141"/>
                </a:lnTo>
                <a:lnTo>
                  <a:pt x="513" y="138"/>
                </a:lnTo>
                <a:lnTo>
                  <a:pt x="520" y="136"/>
                </a:lnTo>
                <a:lnTo>
                  <a:pt x="527" y="133"/>
                </a:lnTo>
                <a:lnTo>
                  <a:pt x="531" y="130"/>
                </a:lnTo>
                <a:lnTo>
                  <a:pt x="537" y="125"/>
                </a:lnTo>
                <a:lnTo>
                  <a:pt x="542" y="121"/>
                </a:lnTo>
                <a:lnTo>
                  <a:pt x="547" y="115"/>
                </a:lnTo>
                <a:lnTo>
                  <a:pt x="551" y="110"/>
                </a:lnTo>
                <a:lnTo>
                  <a:pt x="554" y="104"/>
                </a:lnTo>
                <a:lnTo>
                  <a:pt x="557" y="98"/>
                </a:lnTo>
                <a:lnTo>
                  <a:pt x="559" y="92"/>
                </a:lnTo>
                <a:lnTo>
                  <a:pt x="562" y="85"/>
                </a:lnTo>
                <a:lnTo>
                  <a:pt x="563" y="78"/>
                </a:lnTo>
                <a:lnTo>
                  <a:pt x="563" y="71"/>
                </a:lnTo>
                <a:lnTo>
                  <a:pt x="563" y="63"/>
                </a:lnTo>
                <a:lnTo>
                  <a:pt x="562" y="56"/>
                </a:lnTo>
                <a:lnTo>
                  <a:pt x="559" y="50"/>
                </a:lnTo>
                <a:lnTo>
                  <a:pt x="557" y="43"/>
                </a:lnTo>
                <a:lnTo>
                  <a:pt x="554" y="37"/>
                </a:lnTo>
                <a:lnTo>
                  <a:pt x="551" y="31"/>
                </a:lnTo>
                <a:lnTo>
                  <a:pt x="547" y="26"/>
                </a:lnTo>
                <a:lnTo>
                  <a:pt x="542" y="21"/>
                </a:lnTo>
                <a:lnTo>
                  <a:pt x="537" y="16"/>
                </a:lnTo>
                <a:lnTo>
                  <a:pt x="531" y="12"/>
                </a:lnTo>
                <a:lnTo>
                  <a:pt x="527" y="9"/>
                </a:lnTo>
                <a:lnTo>
                  <a:pt x="520" y="5"/>
                </a:lnTo>
                <a:lnTo>
                  <a:pt x="513" y="4"/>
                </a:lnTo>
                <a:lnTo>
                  <a:pt x="507" y="2"/>
                </a:lnTo>
                <a:lnTo>
                  <a:pt x="500" y="0"/>
                </a:lnTo>
                <a:lnTo>
                  <a:pt x="493" y="0"/>
                </a:lnTo>
                <a:lnTo>
                  <a:pt x="71" y="0"/>
                </a:lnTo>
                <a:lnTo>
                  <a:pt x="63" y="0"/>
                </a:lnTo>
                <a:lnTo>
                  <a:pt x="56" y="2"/>
                </a:lnTo>
                <a:lnTo>
                  <a:pt x="50" y="4"/>
                </a:lnTo>
                <a:lnTo>
                  <a:pt x="43" y="5"/>
                </a:lnTo>
                <a:lnTo>
                  <a:pt x="37" y="9"/>
                </a:lnTo>
                <a:lnTo>
                  <a:pt x="32" y="12"/>
                </a:lnTo>
                <a:lnTo>
                  <a:pt x="26" y="16"/>
                </a:lnTo>
                <a:lnTo>
                  <a:pt x="21" y="21"/>
                </a:lnTo>
                <a:lnTo>
                  <a:pt x="16" y="26"/>
                </a:lnTo>
                <a:lnTo>
                  <a:pt x="12" y="31"/>
                </a:lnTo>
                <a:lnTo>
                  <a:pt x="9" y="37"/>
                </a:lnTo>
                <a:lnTo>
                  <a:pt x="6" y="43"/>
                </a:lnTo>
                <a:lnTo>
                  <a:pt x="4" y="50"/>
                </a:lnTo>
                <a:lnTo>
                  <a:pt x="2" y="56"/>
                </a:lnTo>
                <a:lnTo>
                  <a:pt x="0" y="63"/>
                </a:lnTo>
                <a:lnTo>
                  <a:pt x="0" y="71"/>
                </a:lnTo>
                <a:lnTo>
                  <a:pt x="0" y="78"/>
                </a:lnTo>
                <a:lnTo>
                  <a:pt x="2" y="85"/>
                </a:lnTo>
                <a:lnTo>
                  <a:pt x="4" y="92"/>
                </a:lnTo>
                <a:lnTo>
                  <a:pt x="6" y="98"/>
                </a:lnTo>
                <a:lnTo>
                  <a:pt x="9" y="104"/>
                </a:lnTo>
                <a:lnTo>
                  <a:pt x="12" y="110"/>
                </a:lnTo>
                <a:lnTo>
                  <a:pt x="16" y="115"/>
                </a:lnTo>
                <a:lnTo>
                  <a:pt x="21" y="121"/>
                </a:lnTo>
                <a:lnTo>
                  <a:pt x="26" y="125"/>
                </a:lnTo>
                <a:lnTo>
                  <a:pt x="32" y="130"/>
                </a:lnTo>
                <a:lnTo>
                  <a:pt x="37" y="133"/>
                </a:lnTo>
                <a:lnTo>
                  <a:pt x="43" y="136"/>
                </a:lnTo>
                <a:lnTo>
                  <a:pt x="50" y="138"/>
                </a:lnTo>
                <a:lnTo>
                  <a:pt x="56" y="141"/>
                </a:lnTo>
                <a:lnTo>
                  <a:pt x="63" y="142"/>
                </a:lnTo>
                <a:lnTo>
                  <a:pt x="71" y="142"/>
                </a:lnTo>
                <a:lnTo>
                  <a:pt x="282" y="142"/>
                </a:lnTo>
                <a:close/>
              </a:path>
            </a:pathLst>
          </a:custGeom>
          <a:noFill/>
          <a:ln cap="rnd" w="28800">
            <a:solidFill>
              <a:srgbClr val="ffffff"/>
            </a:solidFill>
            <a:round/>
          </a:ln>
        </p:spPr>
        <p:style>
          <a:lnRef idx="0"/>
          <a:fillRef idx="0"/>
          <a:effectRef idx="0"/>
          <a:fontRef idx="minor"/>
        </p:style>
        <p:txBody>
          <a:bodyPr lIns="104400" rIns="104400" tIns="-8280" bIns="-8280" anchor="ctr" anchorCtr="1">
            <a:noAutofit/>
          </a:bodyPr>
          <a:p>
            <a:pPr>
              <a:lnSpc>
                <a:spcPct val="100000"/>
              </a:lnSpc>
            </a:pPr>
            <a:endParaRPr b="0" lang="en-GB" sz="1800" spc="-1" strike="noStrike">
              <a:solidFill>
                <a:srgbClr val="000000"/>
              </a:solidFill>
              <a:latin typeface="Arial"/>
              <a:ea typeface="DejaVu Sans"/>
            </a:endParaRPr>
          </a:p>
        </p:txBody>
      </p:sp>
      <p:sp>
        <p:nvSpPr>
          <p:cNvPr id="197" name="Freeform: Shape 336"/>
          <p:cNvSpPr/>
          <p:nvPr/>
        </p:nvSpPr>
        <p:spPr>
          <a:xfrm>
            <a:off x="406800" y="856440"/>
            <a:ext cx="163080" cy="50400"/>
          </a:xfrm>
          <a:custGeom>
            <a:avLst/>
            <a:gdLst>
              <a:gd name="textAreaLeft" fmla="*/ 0 w 163080"/>
              <a:gd name="textAreaRight" fmla="*/ 163440 w 163080"/>
              <a:gd name="textAreaTop" fmla="*/ 0 h 50400"/>
              <a:gd name="textAreaBottom" fmla="*/ 50760 h 50400"/>
            </a:gdLst>
            <a:ahLst/>
            <a:rect l="textAreaLeft" t="textAreaTop" r="textAreaRight" b="textAreaBottom"/>
            <a:pathLst>
              <a:path w="454" h="141">
                <a:moveTo>
                  <a:pt x="228" y="141"/>
                </a:moveTo>
                <a:lnTo>
                  <a:pt x="384" y="141"/>
                </a:lnTo>
                <a:lnTo>
                  <a:pt x="391" y="141"/>
                </a:lnTo>
                <a:lnTo>
                  <a:pt x="398" y="139"/>
                </a:lnTo>
                <a:lnTo>
                  <a:pt x="404" y="137"/>
                </a:lnTo>
                <a:lnTo>
                  <a:pt x="412" y="135"/>
                </a:lnTo>
                <a:lnTo>
                  <a:pt x="418" y="132"/>
                </a:lnTo>
                <a:lnTo>
                  <a:pt x="423" y="129"/>
                </a:lnTo>
                <a:lnTo>
                  <a:pt x="429" y="125"/>
                </a:lnTo>
                <a:lnTo>
                  <a:pt x="433" y="120"/>
                </a:lnTo>
                <a:lnTo>
                  <a:pt x="438" y="115"/>
                </a:lnTo>
                <a:lnTo>
                  <a:pt x="442" y="109"/>
                </a:lnTo>
                <a:lnTo>
                  <a:pt x="445" y="104"/>
                </a:lnTo>
                <a:lnTo>
                  <a:pt x="448" y="98"/>
                </a:lnTo>
                <a:lnTo>
                  <a:pt x="450" y="91"/>
                </a:lnTo>
                <a:lnTo>
                  <a:pt x="453" y="85"/>
                </a:lnTo>
                <a:lnTo>
                  <a:pt x="454" y="78"/>
                </a:lnTo>
                <a:lnTo>
                  <a:pt x="454" y="71"/>
                </a:lnTo>
                <a:lnTo>
                  <a:pt x="454" y="71"/>
                </a:lnTo>
                <a:lnTo>
                  <a:pt x="454" y="63"/>
                </a:lnTo>
                <a:lnTo>
                  <a:pt x="453" y="56"/>
                </a:lnTo>
                <a:lnTo>
                  <a:pt x="450" y="50"/>
                </a:lnTo>
                <a:lnTo>
                  <a:pt x="448" y="43"/>
                </a:lnTo>
                <a:lnTo>
                  <a:pt x="445" y="37"/>
                </a:lnTo>
                <a:lnTo>
                  <a:pt x="442" y="32"/>
                </a:lnTo>
                <a:lnTo>
                  <a:pt x="438" y="26"/>
                </a:lnTo>
                <a:lnTo>
                  <a:pt x="433" y="21"/>
                </a:lnTo>
                <a:lnTo>
                  <a:pt x="429" y="16"/>
                </a:lnTo>
                <a:lnTo>
                  <a:pt x="423" y="12"/>
                </a:lnTo>
                <a:lnTo>
                  <a:pt x="418" y="9"/>
                </a:lnTo>
                <a:lnTo>
                  <a:pt x="412" y="6"/>
                </a:lnTo>
                <a:lnTo>
                  <a:pt x="404" y="4"/>
                </a:lnTo>
                <a:lnTo>
                  <a:pt x="398" y="2"/>
                </a:lnTo>
                <a:lnTo>
                  <a:pt x="391" y="0"/>
                </a:lnTo>
                <a:lnTo>
                  <a:pt x="384" y="0"/>
                </a:lnTo>
                <a:lnTo>
                  <a:pt x="71" y="0"/>
                </a:lnTo>
                <a:lnTo>
                  <a:pt x="63" y="0"/>
                </a:lnTo>
                <a:lnTo>
                  <a:pt x="56" y="2"/>
                </a:lnTo>
                <a:lnTo>
                  <a:pt x="50" y="4"/>
                </a:lnTo>
                <a:lnTo>
                  <a:pt x="43" y="6"/>
                </a:lnTo>
                <a:lnTo>
                  <a:pt x="37" y="9"/>
                </a:lnTo>
                <a:lnTo>
                  <a:pt x="32" y="12"/>
                </a:lnTo>
                <a:lnTo>
                  <a:pt x="26" y="16"/>
                </a:lnTo>
                <a:lnTo>
                  <a:pt x="21" y="21"/>
                </a:lnTo>
                <a:lnTo>
                  <a:pt x="16" y="26"/>
                </a:lnTo>
                <a:lnTo>
                  <a:pt x="12" y="32"/>
                </a:lnTo>
                <a:lnTo>
                  <a:pt x="9" y="37"/>
                </a:lnTo>
                <a:lnTo>
                  <a:pt x="6" y="43"/>
                </a:lnTo>
                <a:lnTo>
                  <a:pt x="4" y="50"/>
                </a:lnTo>
                <a:lnTo>
                  <a:pt x="2" y="56"/>
                </a:lnTo>
                <a:lnTo>
                  <a:pt x="0" y="63"/>
                </a:lnTo>
                <a:lnTo>
                  <a:pt x="0" y="71"/>
                </a:lnTo>
                <a:lnTo>
                  <a:pt x="0" y="71"/>
                </a:lnTo>
                <a:lnTo>
                  <a:pt x="0" y="78"/>
                </a:lnTo>
                <a:lnTo>
                  <a:pt x="2" y="85"/>
                </a:lnTo>
                <a:lnTo>
                  <a:pt x="4" y="91"/>
                </a:lnTo>
                <a:lnTo>
                  <a:pt x="6" y="98"/>
                </a:lnTo>
                <a:lnTo>
                  <a:pt x="9" y="104"/>
                </a:lnTo>
                <a:lnTo>
                  <a:pt x="12" y="109"/>
                </a:lnTo>
                <a:lnTo>
                  <a:pt x="16" y="115"/>
                </a:lnTo>
                <a:lnTo>
                  <a:pt x="21" y="120"/>
                </a:lnTo>
                <a:lnTo>
                  <a:pt x="26" y="125"/>
                </a:lnTo>
                <a:lnTo>
                  <a:pt x="32" y="129"/>
                </a:lnTo>
                <a:lnTo>
                  <a:pt x="37" y="132"/>
                </a:lnTo>
                <a:lnTo>
                  <a:pt x="43" y="135"/>
                </a:lnTo>
                <a:lnTo>
                  <a:pt x="50" y="137"/>
                </a:lnTo>
                <a:lnTo>
                  <a:pt x="56" y="139"/>
                </a:lnTo>
                <a:lnTo>
                  <a:pt x="63" y="141"/>
                </a:lnTo>
                <a:lnTo>
                  <a:pt x="71" y="141"/>
                </a:lnTo>
                <a:lnTo>
                  <a:pt x="228" y="141"/>
                </a:lnTo>
                <a:close/>
              </a:path>
            </a:pathLst>
          </a:custGeom>
          <a:noFill/>
          <a:ln cap="rnd" w="28800">
            <a:solidFill>
              <a:srgbClr val="ffffff"/>
            </a:solidFill>
            <a:round/>
          </a:ln>
        </p:spPr>
        <p:style>
          <a:lnRef idx="0"/>
          <a:fillRef idx="0"/>
          <a:effectRef idx="0"/>
          <a:fontRef idx="minor"/>
        </p:style>
        <p:txBody>
          <a:bodyPr lIns="104400" rIns="104400" tIns="-8640" bIns="-8640" anchor="ctr" anchorCtr="1">
            <a:noAutofit/>
          </a:bodyPr>
          <a:p>
            <a:pPr>
              <a:lnSpc>
                <a:spcPct val="100000"/>
              </a:lnSpc>
            </a:pPr>
            <a:endParaRPr b="0" lang="en-GB" sz="1800" spc="-1" strike="noStrike">
              <a:solidFill>
                <a:srgbClr val="000000"/>
              </a:solidFill>
              <a:latin typeface="Arial"/>
              <a:ea typeface="DejaVu Sans"/>
            </a:endParaRPr>
          </a:p>
        </p:txBody>
      </p:sp>
      <p:sp>
        <p:nvSpPr>
          <p:cNvPr id="198" name="Freeform: Shape 337"/>
          <p:cNvSpPr/>
          <p:nvPr/>
        </p:nvSpPr>
        <p:spPr>
          <a:xfrm>
            <a:off x="390600" y="430200"/>
            <a:ext cx="197640" cy="375840"/>
          </a:xfrm>
          <a:custGeom>
            <a:avLst/>
            <a:gdLst>
              <a:gd name="textAreaLeft" fmla="*/ 0 w 197640"/>
              <a:gd name="textAreaRight" fmla="*/ 198000 w 197640"/>
              <a:gd name="textAreaTop" fmla="*/ 0 h 375840"/>
              <a:gd name="textAreaBottom" fmla="*/ 376200 h 375840"/>
            </a:gdLst>
            <a:ahLst/>
            <a:rect l="textAreaLeft" t="textAreaTop" r="textAreaRight" b="textAreaBottom"/>
            <a:pathLst>
              <a:path w="550" h="1045">
                <a:moveTo>
                  <a:pt x="200" y="1045"/>
                </a:moveTo>
                <a:lnTo>
                  <a:pt x="210" y="553"/>
                </a:lnTo>
                <a:lnTo>
                  <a:pt x="211" y="536"/>
                </a:lnTo>
                <a:lnTo>
                  <a:pt x="214" y="522"/>
                </a:lnTo>
                <a:lnTo>
                  <a:pt x="221" y="507"/>
                </a:lnTo>
                <a:lnTo>
                  <a:pt x="228" y="494"/>
                </a:lnTo>
                <a:lnTo>
                  <a:pt x="236" y="481"/>
                </a:lnTo>
                <a:lnTo>
                  <a:pt x="246" y="468"/>
                </a:lnTo>
                <a:lnTo>
                  <a:pt x="270" y="445"/>
                </a:lnTo>
                <a:lnTo>
                  <a:pt x="297" y="425"/>
                </a:lnTo>
                <a:lnTo>
                  <a:pt x="327" y="404"/>
                </a:lnTo>
                <a:lnTo>
                  <a:pt x="392" y="366"/>
                </a:lnTo>
                <a:lnTo>
                  <a:pt x="454" y="327"/>
                </a:lnTo>
                <a:lnTo>
                  <a:pt x="483" y="305"/>
                </a:lnTo>
                <a:lnTo>
                  <a:pt x="507" y="281"/>
                </a:lnTo>
                <a:lnTo>
                  <a:pt x="518" y="269"/>
                </a:lnTo>
                <a:lnTo>
                  <a:pt x="527" y="256"/>
                </a:lnTo>
                <a:lnTo>
                  <a:pt x="535" y="242"/>
                </a:lnTo>
                <a:lnTo>
                  <a:pt x="541" y="228"/>
                </a:lnTo>
                <a:lnTo>
                  <a:pt x="546" y="212"/>
                </a:lnTo>
                <a:lnTo>
                  <a:pt x="548" y="195"/>
                </a:lnTo>
                <a:lnTo>
                  <a:pt x="550" y="178"/>
                </a:lnTo>
                <a:lnTo>
                  <a:pt x="548" y="160"/>
                </a:lnTo>
                <a:lnTo>
                  <a:pt x="545" y="144"/>
                </a:lnTo>
                <a:lnTo>
                  <a:pt x="541" y="132"/>
                </a:lnTo>
                <a:lnTo>
                  <a:pt x="535" y="120"/>
                </a:lnTo>
                <a:lnTo>
                  <a:pt x="527" y="112"/>
                </a:lnTo>
                <a:lnTo>
                  <a:pt x="518" y="103"/>
                </a:lnTo>
                <a:lnTo>
                  <a:pt x="508" y="96"/>
                </a:lnTo>
                <a:lnTo>
                  <a:pt x="496" y="91"/>
                </a:lnTo>
                <a:lnTo>
                  <a:pt x="484" y="87"/>
                </a:lnTo>
                <a:lnTo>
                  <a:pt x="472" y="85"/>
                </a:lnTo>
                <a:lnTo>
                  <a:pt x="459" y="84"/>
                </a:lnTo>
                <a:lnTo>
                  <a:pt x="430" y="85"/>
                </a:lnTo>
                <a:lnTo>
                  <a:pt x="401" y="90"/>
                </a:lnTo>
                <a:lnTo>
                  <a:pt x="372" y="100"/>
                </a:lnTo>
                <a:lnTo>
                  <a:pt x="344" y="110"/>
                </a:lnTo>
                <a:lnTo>
                  <a:pt x="317" y="125"/>
                </a:lnTo>
                <a:lnTo>
                  <a:pt x="296" y="141"/>
                </a:lnTo>
                <a:lnTo>
                  <a:pt x="285" y="149"/>
                </a:lnTo>
                <a:lnTo>
                  <a:pt x="276" y="158"/>
                </a:lnTo>
                <a:lnTo>
                  <a:pt x="270" y="167"/>
                </a:lnTo>
                <a:lnTo>
                  <a:pt x="264" y="176"/>
                </a:lnTo>
                <a:lnTo>
                  <a:pt x="259" y="185"/>
                </a:lnTo>
                <a:lnTo>
                  <a:pt x="258" y="195"/>
                </a:lnTo>
                <a:lnTo>
                  <a:pt x="257" y="204"/>
                </a:lnTo>
                <a:lnTo>
                  <a:pt x="259" y="212"/>
                </a:lnTo>
                <a:lnTo>
                  <a:pt x="263" y="222"/>
                </a:lnTo>
                <a:lnTo>
                  <a:pt x="269" y="230"/>
                </a:lnTo>
                <a:lnTo>
                  <a:pt x="274" y="235"/>
                </a:lnTo>
                <a:lnTo>
                  <a:pt x="280" y="240"/>
                </a:lnTo>
                <a:lnTo>
                  <a:pt x="285" y="242"/>
                </a:lnTo>
                <a:lnTo>
                  <a:pt x="291" y="245"/>
                </a:lnTo>
                <a:lnTo>
                  <a:pt x="296" y="246"/>
                </a:lnTo>
                <a:lnTo>
                  <a:pt x="300" y="245"/>
                </a:lnTo>
                <a:lnTo>
                  <a:pt x="306" y="243"/>
                </a:lnTo>
                <a:lnTo>
                  <a:pt x="310" y="241"/>
                </a:lnTo>
                <a:lnTo>
                  <a:pt x="315" y="239"/>
                </a:lnTo>
                <a:lnTo>
                  <a:pt x="320" y="234"/>
                </a:lnTo>
                <a:lnTo>
                  <a:pt x="323" y="230"/>
                </a:lnTo>
                <a:lnTo>
                  <a:pt x="327" y="224"/>
                </a:lnTo>
                <a:lnTo>
                  <a:pt x="334" y="211"/>
                </a:lnTo>
                <a:lnTo>
                  <a:pt x="339" y="196"/>
                </a:lnTo>
                <a:lnTo>
                  <a:pt x="343" y="179"/>
                </a:lnTo>
                <a:lnTo>
                  <a:pt x="344" y="162"/>
                </a:lnTo>
                <a:lnTo>
                  <a:pt x="344" y="144"/>
                </a:lnTo>
                <a:lnTo>
                  <a:pt x="340" y="125"/>
                </a:lnTo>
                <a:lnTo>
                  <a:pt x="335" y="108"/>
                </a:lnTo>
                <a:lnTo>
                  <a:pt x="327" y="90"/>
                </a:lnTo>
                <a:lnTo>
                  <a:pt x="322" y="83"/>
                </a:lnTo>
                <a:lnTo>
                  <a:pt x="316" y="74"/>
                </a:lnTo>
                <a:lnTo>
                  <a:pt x="310" y="67"/>
                </a:lnTo>
                <a:lnTo>
                  <a:pt x="303" y="61"/>
                </a:lnTo>
                <a:lnTo>
                  <a:pt x="293" y="54"/>
                </a:lnTo>
                <a:lnTo>
                  <a:pt x="280" y="45"/>
                </a:lnTo>
                <a:lnTo>
                  <a:pt x="264" y="37"/>
                </a:lnTo>
                <a:lnTo>
                  <a:pt x="246" y="28"/>
                </a:lnTo>
                <a:lnTo>
                  <a:pt x="227" y="20"/>
                </a:lnTo>
                <a:lnTo>
                  <a:pt x="205" y="12"/>
                </a:lnTo>
                <a:lnTo>
                  <a:pt x="183" y="6"/>
                </a:lnTo>
                <a:lnTo>
                  <a:pt x="160" y="3"/>
                </a:lnTo>
                <a:lnTo>
                  <a:pt x="137" y="0"/>
                </a:lnTo>
                <a:lnTo>
                  <a:pt x="114" y="2"/>
                </a:lnTo>
                <a:lnTo>
                  <a:pt x="92" y="5"/>
                </a:lnTo>
                <a:lnTo>
                  <a:pt x="81" y="8"/>
                </a:lnTo>
                <a:lnTo>
                  <a:pt x="72" y="12"/>
                </a:lnTo>
                <a:lnTo>
                  <a:pt x="61" y="17"/>
                </a:lnTo>
                <a:lnTo>
                  <a:pt x="51" y="23"/>
                </a:lnTo>
                <a:lnTo>
                  <a:pt x="43" y="31"/>
                </a:lnTo>
                <a:lnTo>
                  <a:pt x="34" y="39"/>
                </a:lnTo>
                <a:lnTo>
                  <a:pt x="26" y="49"/>
                </a:lnTo>
                <a:lnTo>
                  <a:pt x="19" y="60"/>
                </a:lnTo>
                <a:lnTo>
                  <a:pt x="12" y="72"/>
                </a:lnTo>
                <a:lnTo>
                  <a:pt x="6" y="86"/>
                </a:lnTo>
                <a:lnTo>
                  <a:pt x="2" y="100"/>
                </a:lnTo>
                <a:lnTo>
                  <a:pt x="0" y="114"/>
                </a:lnTo>
                <a:lnTo>
                  <a:pt x="2" y="127"/>
                </a:lnTo>
                <a:lnTo>
                  <a:pt x="4" y="142"/>
                </a:lnTo>
                <a:lnTo>
                  <a:pt x="9" y="156"/>
                </a:lnTo>
                <a:lnTo>
                  <a:pt x="15" y="171"/>
                </a:lnTo>
                <a:lnTo>
                  <a:pt x="33" y="200"/>
                </a:lnTo>
                <a:lnTo>
                  <a:pt x="56" y="229"/>
                </a:lnTo>
                <a:lnTo>
                  <a:pt x="84" y="258"/>
                </a:lnTo>
                <a:lnTo>
                  <a:pt x="148" y="316"/>
                </a:lnTo>
                <a:lnTo>
                  <a:pt x="214" y="374"/>
                </a:lnTo>
                <a:lnTo>
                  <a:pt x="275" y="430"/>
                </a:lnTo>
                <a:lnTo>
                  <a:pt x="300" y="458"/>
                </a:lnTo>
                <a:lnTo>
                  <a:pt x="320" y="484"/>
                </a:lnTo>
                <a:lnTo>
                  <a:pt x="327" y="497"/>
                </a:lnTo>
                <a:lnTo>
                  <a:pt x="333" y="511"/>
                </a:lnTo>
                <a:lnTo>
                  <a:pt x="337" y="523"/>
                </a:lnTo>
                <a:lnTo>
                  <a:pt x="339" y="536"/>
                </a:lnTo>
                <a:lnTo>
                  <a:pt x="340" y="585"/>
                </a:lnTo>
                <a:lnTo>
                  <a:pt x="340" y="654"/>
                </a:lnTo>
                <a:lnTo>
                  <a:pt x="337" y="825"/>
                </a:lnTo>
                <a:lnTo>
                  <a:pt x="331" y="1045"/>
                </a:lnTo>
                <a:lnTo>
                  <a:pt x="200" y="1045"/>
                </a:lnTo>
                <a:close/>
              </a:path>
            </a:pathLst>
          </a:custGeom>
          <a:noFill/>
          <a:ln cap="rnd" w="28800">
            <a:solidFill>
              <a:srgbClr val="ffffff"/>
            </a:solidFill>
            <a:round/>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199" name="Straight Connector 338"/>
          <p:cNvSpPr/>
          <p:nvPr/>
        </p:nvSpPr>
        <p:spPr>
          <a:xfrm>
            <a:off x="488520" y="95760"/>
            <a:ext cx="360" cy="74160"/>
          </a:xfrm>
          <a:prstGeom prst="line">
            <a:avLst/>
          </a:prstGeom>
          <a:ln cap="rnd" w="28800">
            <a:solidFill>
              <a:srgbClr val="ffffff"/>
            </a:solidFill>
            <a:round/>
          </a:ln>
        </p:spPr>
        <p:style>
          <a:lnRef idx="0"/>
          <a:fillRef idx="0"/>
          <a:effectRef idx="0"/>
          <a:fontRef idx="minor"/>
        </p:style>
        <p:txBody>
          <a:bodyPr lIns="104400" rIns="104400" tIns="14760" bIns="14760" anchor="ctr" anchorCtr="1">
            <a:noAutofit/>
          </a:bodyPr>
          <a:p>
            <a:endParaRPr b="0" lang="en-GB" sz="1800" spc="-1" strike="noStrike">
              <a:solidFill>
                <a:srgbClr val="000000"/>
              </a:solidFill>
              <a:latin typeface="Arial"/>
              <a:ea typeface="DejaVu Sans"/>
            </a:endParaRPr>
          </a:p>
        </p:txBody>
      </p:sp>
      <p:sp>
        <p:nvSpPr>
          <p:cNvPr id="200" name="Straight Connector 339"/>
          <p:cNvSpPr/>
          <p:nvPr/>
        </p:nvSpPr>
        <p:spPr>
          <a:xfrm flipH="1">
            <a:off x="744120" y="203400"/>
            <a:ext cx="52560" cy="52560"/>
          </a:xfrm>
          <a:prstGeom prst="line">
            <a:avLst/>
          </a:prstGeom>
          <a:ln cap="rnd" w="28800">
            <a:solidFill>
              <a:srgbClr val="ffffff"/>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01" name="Straight Connector 340"/>
          <p:cNvSpPr/>
          <p:nvPr/>
        </p:nvSpPr>
        <p:spPr>
          <a:xfrm flipH="1">
            <a:off x="803520" y="489960"/>
            <a:ext cx="74160" cy="360"/>
          </a:xfrm>
          <a:prstGeom prst="line">
            <a:avLst/>
          </a:prstGeom>
          <a:ln cap="rnd" w="28800">
            <a:solidFill>
              <a:srgbClr val="ffffff"/>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02" name="Straight Connector 341"/>
          <p:cNvSpPr/>
          <p:nvPr/>
        </p:nvSpPr>
        <p:spPr>
          <a:xfrm>
            <a:off x="180720" y="203400"/>
            <a:ext cx="52560" cy="52560"/>
          </a:xfrm>
          <a:prstGeom prst="line">
            <a:avLst/>
          </a:prstGeom>
          <a:ln cap="rnd" w="28800">
            <a:solidFill>
              <a:srgbClr val="ffffff"/>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03" name="Straight Connector 342"/>
          <p:cNvSpPr/>
          <p:nvPr/>
        </p:nvSpPr>
        <p:spPr>
          <a:xfrm>
            <a:off x="99720" y="489960"/>
            <a:ext cx="73800" cy="360"/>
          </a:xfrm>
          <a:prstGeom prst="line">
            <a:avLst/>
          </a:prstGeom>
          <a:ln cap="rnd" w="28800">
            <a:solidFill>
              <a:srgbClr val="ffffff"/>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04" name="Freeform: Shape 343"/>
          <p:cNvSpPr/>
          <p:nvPr/>
        </p:nvSpPr>
        <p:spPr>
          <a:xfrm>
            <a:off x="257040" y="262440"/>
            <a:ext cx="431280" cy="519480"/>
          </a:xfrm>
          <a:custGeom>
            <a:avLst/>
            <a:gdLst>
              <a:gd name="textAreaLeft" fmla="*/ 0 w 431280"/>
              <a:gd name="textAreaRight" fmla="*/ 431640 w 431280"/>
              <a:gd name="textAreaTop" fmla="*/ 0 h 519480"/>
              <a:gd name="textAreaBottom" fmla="*/ 519840 h 519480"/>
            </a:gdLst>
            <a:ahLst/>
            <a:rect l="textAreaLeft" t="textAreaTop" r="textAreaRight" b="textAreaBottom"/>
            <a:pathLst>
              <a:path w="1199" h="1444">
                <a:moveTo>
                  <a:pt x="600" y="0"/>
                </a:moveTo>
                <a:lnTo>
                  <a:pt x="600" y="0"/>
                </a:lnTo>
                <a:lnTo>
                  <a:pt x="600" y="0"/>
                </a:lnTo>
                <a:lnTo>
                  <a:pt x="558" y="1"/>
                </a:lnTo>
                <a:lnTo>
                  <a:pt x="520" y="4"/>
                </a:lnTo>
                <a:lnTo>
                  <a:pt x="481" y="10"/>
                </a:lnTo>
                <a:lnTo>
                  <a:pt x="443" y="19"/>
                </a:lnTo>
                <a:lnTo>
                  <a:pt x="407" y="30"/>
                </a:lnTo>
                <a:lnTo>
                  <a:pt x="371" y="43"/>
                </a:lnTo>
                <a:lnTo>
                  <a:pt x="336" y="60"/>
                </a:lnTo>
                <a:lnTo>
                  <a:pt x="300" y="79"/>
                </a:lnTo>
                <a:lnTo>
                  <a:pt x="264" y="101"/>
                </a:lnTo>
                <a:lnTo>
                  <a:pt x="233" y="124"/>
                </a:lnTo>
                <a:lnTo>
                  <a:pt x="203" y="148"/>
                </a:lnTo>
                <a:lnTo>
                  <a:pt x="175" y="174"/>
                </a:lnTo>
                <a:lnTo>
                  <a:pt x="148" y="203"/>
                </a:lnTo>
                <a:lnTo>
                  <a:pt x="124" y="233"/>
                </a:lnTo>
                <a:lnTo>
                  <a:pt x="102" y="264"/>
                </a:lnTo>
                <a:lnTo>
                  <a:pt x="81" y="300"/>
                </a:lnTo>
                <a:lnTo>
                  <a:pt x="61" y="336"/>
                </a:lnTo>
                <a:lnTo>
                  <a:pt x="44" y="371"/>
                </a:lnTo>
                <a:lnTo>
                  <a:pt x="31" y="407"/>
                </a:lnTo>
                <a:lnTo>
                  <a:pt x="19" y="443"/>
                </a:lnTo>
                <a:lnTo>
                  <a:pt x="10" y="481"/>
                </a:lnTo>
                <a:lnTo>
                  <a:pt x="4" y="520"/>
                </a:lnTo>
                <a:lnTo>
                  <a:pt x="1" y="558"/>
                </a:lnTo>
                <a:lnTo>
                  <a:pt x="0" y="600"/>
                </a:lnTo>
                <a:lnTo>
                  <a:pt x="0" y="600"/>
                </a:lnTo>
                <a:lnTo>
                  <a:pt x="0" y="600"/>
                </a:lnTo>
                <a:lnTo>
                  <a:pt x="1" y="639"/>
                </a:lnTo>
                <a:lnTo>
                  <a:pt x="4" y="679"/>
                </a:lnTo>
                <a:lnTo>
                  <a:pt x="12" y="717"/>
                </a:lnTo>
                <a:lnTo>
                  <a:pt x="20" y="754"/>
                </a:lnTo>
                <a:lnTo>
                  <a:pt x="31" y="791"/>
                </a:lnTo>
                <a:lnTo>
                  <a:pt x="44" y="827"/>
                </a:lnTo>
                <a:lnTo>
                  <a:pt x="61" y="862"/>
                </a:lnTo>
                <a:lnTo>
                  <a:pt x="81" y="898"/>
                </a:lnTo>
                <a:lnTo>
                  <a:pt x="102" y="932"/>
                </a:lnTo>
                <a:lnTo>
                  <a:pt x="124" y="965"/>
                </a:lnTo>
                <a:lnTo>
                  <a:pt x="148" y="995"/>
                </a:lnTo>
                <a:lnTo>
                  <a:pt x="175" y="1023"/>
                </a:lnTo>
                <a:lnTo>
                  <a:pt x="203" y="1049"/>
                </a:lnTo>
                <a:lnTo>
                  <a:pt x="233" y="1074"/>
                </a:lnTo>
                <a:lnTo>
                  <a:pt x="264" y="1095"/>
                </a:lnTo>
                <a:lnTo>
                  <a:pt x="300" y="1117"/>
                </a:lnTo>
                <a:lnTo>
                  <a:pt x="325" y="1132"/>
                </a:lnTo>
                <a:lnTo>
                  <a:pt x="350" y="1144"/>
                </a:lnTo>
                <a:lnTo>
                  <a:pt x="375" y="1155"/>
                </a:lnTo>
                <a:lnTo>
                  <a:pt x="401" y="1164"/>
                </a:lnTo>
                <a:lnTo>
                  <a:pt x="401" y="1164"/>
                </a:lnTo>
                <a:lnTo>
                  <a:pt x="401" y="1372"/>
                </a:lnTo>
                <a:lnTo>
                  <a:pt x="401" y="1380"/>
                </a:lnTo>
                <a:lnTo>
                  <a:pt x="402" y="1387"/>
                </a:lnTo>
                <a:lnTo>
                  <a:pt x="405" y="1394"/>
                </a:lnTo>
                <a:lnTo>
                  <a:pt x="407" y="1400"/>
                </a:lnTo>
                <a:lnTo>
                  <a:pt x="410" y="1406"/>
                </a:lnTo>
                <a:lnTo>
                  <a:pt x="413" y="1412"/>
                </a:lnTo>
                <a:lnTo>
                  <a:pt x="417" y="1418"/>
                </a:lnTo>
                <a:lnTo>
                  <a:pt x="422" y="1423"/>
                </a:lnTo>
                <a:lnTo>
                  <a:pt x="427" y="1428"/>
                </a:lnTo>
                <a:lnTo>
                  <a:pt x="433" y="1432"/>
                </a:lnTo>
                <a:lnTo>
                  <a:pt x="439" y="1435"/>
                </a:lnTo>
                <a:lnTo>
                  <a:pt x="445" y="1438"/>
                </a:lnTo>
                <a:lnTo>
                  <a:pt x="451" y="1440"/>
                </a:lnTo>
                <a:lnTo>
                  <a:pt x="458" y="1443"/>
                </a:lnTo>
                <a:lnTo>
                  <a:pt x="465" y="1444"/>
                </a:lnTo>
                <a:lnTo>
                  <a:pt x="473" y="1444"/>
                </a:lnTo>
                <a:lnTo>
                  <a:pt x="728" y="1444"/>
                </a:lnTo>
                <a:lnTo>
                  <a:pt x="735" y="1444"/>
                </a:lnTo>
                <a:lnTo>
                  <a:pt x="742" y="1443"/>
                </a:lnTo>
                <a:lnTo>
                  <a:pt x="748" y="1440"/>
                </a:lnTo>
                <a:lnTo>
                  <a:pt x="756" y="1438"/>
                </a:lnTo>
                <a:lnTo>
                  <a:pt x="762" y="1435"/>
                </a:lnTo>
                <a:lnTo>
                  <a:pt x="766" y="1432"/>
                </a:lnTo>
                <a:lnTo>
                  <a:pt x="772" y="1428"/>
                </a:lnTo>
                <a:lnTo>
                  <a:pt x="777" y="1423"/>
                </a:lnTo>
                <a:lnTo>
                  <a:pt x="782" y="1418"/>
                </a:lnTo>
                <a:lnTo>
                  <a:pt x="786" y="1412"/>
                </a:lnTo>
                <a:lnTo>
                  <a:pt x="789" y="1406"/>
                </a:lnTo>
                <a:lnTo>
                  <a:pt x="792" y="1400"/>
                </a:lnTo>
                <a:lnTo>
                  <a:pt x="794" y="1394"/>
                </a:lnTo>
                <a:lnTo>
                  <a:pt x="797" y="1387"/>
                </a:lnTo>
                <a:lnTo>
                  <a:pt x="798" y="1380"/>
                </a:lnTo>
                <a:lnTo>
                  <a:pt x="798" y="1372"/>
                </a:lnTo>
                <a:lnTo>
                  <a:pt x="798" y="1164"/>
                </a:lnTo>
                <a:lnTo>
                  <a:pt x="798" y="1164"/>
                </a:lnTo>
                <a:lnTo>
                  <a:pt x="798" y="1164"/>
                </a:lnTo>
                <a:lnTo>
                  <a:pt x="824" y="1155"/>
                </a:lnTo>
                <a:lnTo>
                  <a:pt x="850" y="1143"/>
                </a:lnTo>
                <a:lnTo>
                  <a:pt x="874" y="1130"/>
                </a:lnTo>
                <a:lnTo>
                  <a:pt x="899" y="1117"/>
                </a:lnTo>
                <a:lnTo>
                  <a:pt x="933" y="1095"/>
                </a:lnTo>
                <a:lnTo>
                  <a:pt x="966" y="1074"/>
                </a:lnTo>
                <a:lnTo>
                  <a:pt x="996" y="1048"/>
                </a:lnTo>
                <a:lnTo>
                  <a:pt x="1024" y="1023"/>
                </a:lnTo>
                <a:lnTo>
                  <a:pt x="1051" y="995"/>
                </a:lnTo>
                <a:lnTo>
                  <a:pt x="1075" y="965"/>
                </a:lnTo>
                <a:lnTo>
                  <a:pt x="1097" y="932"/>
                </a:lnTo>
                <a:lnTo>
                  <a:pt x="1118" y="898"/>
                </a:lnTo>
                <a:lnTo>
                  <a:pt x="1138" y="862"/>
                </a:lnTo>
                <a:lnTo>
                  <a:pt x="1155" y="827"/>
                </a:lnTo>
                <a:lnTo>
                  <a:pt x="1168" y="791"/>
                </a:lnTo>
                <a:lnTo>
                  <a:pt x="1180" y="754"/>
                </a:lnTo>
                <a:lnTo>
                  <a:pt x="1189" y="717"/>
                </a:lnTo>
                <a:lnTo>
                  <a:pt x="1195" y="679"/>
                </a:lnTo>
                <a:lnTo>
                  <a:pt x="1198" y="639"/>
                </a:lnTo>
                <a:lnTo>
                  <a:pt x="1199" y="600"/>
                </a:lnTo>
                <a:lnTo>
                  <a:pt x="1199" y="600"/>
                </a:lnTo>
                <a:lnTo>
                  <a:pt x="1199" y="600"/>
                </a:lnTo>
                <a:lnTo>
                  <a:pt x="1198" y="558"/>
                </a:lnTo>
                <a:lnTo>
                  <a:pt x="1195" y="520"/>
                </a:lnTo>
                <a:lnTo>
                  <a:pt x="1189" y="481"/>
                </a:lnTo>
                <a:lnTo>
                  <a:pt x="1180" y="443"/>
                </a:lnTo>
                <a:lnTo>
                  <a:pt x="1168" y="407"/>
                </a:lnTo>
                <a:lnTo>
                  <a:pt x="1155" y="371"/>
                </a:lnTo>
                <a:lnTo>
                  <a:pt x="1138" y="336"/>
                </a:lnTo>
                <a:lnTo>
                  <a:pt x="1118" y="300"/>
                </a:lnTo>
                <a:lnTo>
                  <a:pt x="1097" y="264"/>
                </a:lnTo>
                <a:lnTo>
                  <a:pt x="1075" y="233"/>
                </a:lnTo>
                <a:lnTo>
                  <a:pt x="1051" y="203"/>
                </a:lnTo>
                <a:lnTo>
                  <a:pt x="1024" y="174"/>
                </a:lnTo>
                <a:lnTo>
                  <a:pt x="996" y="148"/>
                </a:lnTo>
                <a:lnTo>
                  <a:pt x="966" y="124"/>
                </a:lnTo>
                <a:lnTo>
                  <a:pt x="935" y="101"/>
                </a:lnTo>
                <a:lnTo>
                  <a:pt x="899" y="79"/>
                </a:lnTo>
                <a:lnTo>
                  <a:pt x="863" y="60"/>
                </a:lnTo>
                <a:lnTo>
                  <a:pt x="828" y="43"/>
                </a:lnTo>
                <a:lnTo>
                  <a:pt x="792" y="30"/>
                </a:lnTo>
                <a:lnTo>
                  <a:pt x="754" y="19"/>
                </a:lnTo>
                <a:lnTo>
                  <a:pt x="718" y="10"/>
                </a:lnTo>
                <a:lnTo>
                  <a:pt x="679" y="4"/>
                </a:lnTo>
                <a:lnTo>
                  <a:pt x="641" y="1"/>
                </a:lnTo>
                <a:lnTo>
                  <a:pt x="600" y="0"/>
                </a:lnTo>
                <a:close/>
              </a:path>
            </a:pathLst>
          </a:custGeom>
          <a:noFill/>
          <a:ln cap="sq" w="28800">
            <a:solidFill>
              <a:srgbClr val="000000"/>
            </a:solidFill>
            <a:miter/>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205" name="Freeform: Shape 344"/>
          <p:cNvSpPr/>
          <p:nvPr/>
        </p:nvSpPr>
        <p:spPr>
          <a:xfrm>
            <a:off x="371160" y="782280"/>
            <a:ext cx="202680" cy="50400"/>
          </a:xfrm>
          <a:custGeom>
            <a:avLst/>
            <a:gdLst>
              <a:gd name="textAreaLeft" fmla="*/ 0 w 202680"/>
              <a:gd name="textAreaRight" fmla="*/ 203040 w 202680"/>
              <a:gd name="textAreaTop" fmla="*/ 0 h 50400"/>
              <a:gd name="textAreaBottom" fmla="*/ 50760 h 50400"/>
            </a:gdLst>
            <a:ahLst/>
            <a:rect l="textAreaLeft" t="textAreaTop" r="textAreaRight" b="textAreaBottom"/>
            <a:pathLst>
              <a:path w="564" h="141">
                <a:moveTo>
                  <a:pt x="282" y="141"/>
                </a:moveTo>
                <a:lnTo>
                  <a:pt x="494" y="141"/>
                </a:lnTo>
                <a:lnTo>
                  <a:pt x="501" y="141"/>
                </a:lnTo>
                <a:lnTo>
                  <a:pt x="508" y="139"/>
                </a:lnTo>
                <a:lnTo>
                  <a:pt x="514" y="137"/>
                </a:lnTo>
                <a:lnTo>
                  <a:pt x="522" y="135"/>
                </a:lnTo>
                <a:lnTo>
                  <a:pt x="528" y="132"/>
                </a:lnTo>
                <a:lnTo>
                  <a:pt x="533" y="129"/>
                </a:lnTo>
                <a:lnTo>
                  <a:pt x="539" y="125"/>
                </a:lnTo>
                <a:lnTo>
                  <a:pt x="543" y="120"/>
                </a:lnTo>
                <a:lnTo>
                  <a:pt x="548" y="115"/>
                </a:lnTo>
                <a:lnTo>
                  <a:pt x="552" y="109"/>
                </a:lnTo>
                <a:lnTo>
                  <a:pt x="556" y="104"/>
                </a:lnTo>
                <a:lnTo>
                  <a:pt x="558" y="98"/>
                </a:lnTo>
                <a:lnTo>
                  <a:pt x="560" y="91"/>
                </a:lnTo>
                <a:lnTo>
                  <a:pt x="563" y="85"/>
                </a:lnTo>
                <a:lnTo>
                  <a:pt x="564" y="78"/>
                </a:lnTo>
                <a:lnTo>
                  <a:pt x="564" y="71"/>
                </a:lnTo>
                <a:lnTo>
                  <a:pt x="564" y="63"/>
                </a:lnTo>
                <a:lnTo>
                  <a:pt x="563" y="56"/>
                </a:lnTo>
                <a:lnTo>
                  <a:pt x="560" y="50"/>
                </a:lnTo>
                <a:lnTo>
                  <a:pt x="558" y="43"/>
                </a:lnTo>
                <a:lnTo>
                  <a:pt x="556" y="37"/>
                </a:lnTo>
                <a:lnTo>
                  <a:pt x="552" y="32"/>
                </a:lnTo>
                <a:lnTo>
                  <a:pt x="548" y="26"/>
                </a:lnTo>
                <a:lnTo>
                  <a:pt x="543" y="21"/>
                </a:lnTo>
                <a:lnTo>
                  <a:pt x="539" y="16"/>
                </a:lnTo>
                <a:lnTo>
                  <a:pt x="533" y="12"/>
                </a:lnTo>
                <a:lnTo>
                  <a:pt x="528" y="9"/>
                </a:lnTo>
                <a:lnTo>
                  <a:pt x="522" y="6"/>
                </a:lnTo>
                <a:lnTo>
                  <a:pt x="514" y="4"/>
                </a:lnTo>
                <a:lnTo>
                  <a:pt x="508" y="2"/>
                </a:lnTo>
                <a:lnTo>
                  <a:pt x="501" y="0"/>
                </a:lnTo>
                <a:lnTo>
                  <a:pt x="494" y="0"/>
                </a:lnTo>
                <a:lnTo>
                  <a:pt x="72" y="0"/>
                </a:lnTo>
                <a:lnTo>
                  <a:pt x="64" y="0"/>
                </a:lnTo>
                <a:lnTo>
                  <a:pt x="57" y="2"/>
                </a:lnTo>
                <a:lnTo>
                  <a:pt x="50" y="4"/>
                </a:lnTo>
                <a:lnTo>
                  <a:pt x="44" y="6"/>
                </a:lnTo>
                <a:lnTo>
                  <a:pt x="38" y="9"/>
                </a:lnTo>
                <a:lnTo>
                  <a:pt x="32" y="12"/>
                </a:lnTo>
                <a:lnTo>
                  <a:pt x="26" y="16"/>
                </a:lnTo>
                <a:lnTo>
                  <a:pt x="21" y="21"/>
                </a:lnTo>
                <a:lnTo>
                  <a:pt x="16" y="26"/>
                </a:lnTo>
                <a:lnTo>
                  <a:pt x="12" y="32"/>
                </a:lnTo>
                <a:lnTo>
                  <a:pt x="9" y="37"/>
                </a:lnTo>
                <a:lnTo>
                  <a:pt x="6" y="43"/>
                </a:lnTo>
                <a:lnTo>
                  <a:pt x="4" y="50"/>
                </a:lnTo>
                <a:lnTo>
                  <a:pt x="2" y="56"/>
                </a:lnTo>
                <a:lnTo>
                  <a:pt x="0" y="63"/>
                </a:lnTo>
                <a:lnTo>
                  <a:pt x="0" y="71"/>
                </a:lnTo>
                <a:lnTo>
                  <a:pt x="0" y="78"/>
                </a:lnTo>
                <a:lnTo>
                  <a:pt x="2" y="85"/>
                </a:lnTo>
                <a:lnTo>
                  <a:pt x="4" y="91"/>
                </a:lnTo>
                <a:lnTo>
                  <a:pt x="6" y="98"/>
                </a:lnTo>
                <a:lnTo>
                  <a:pt x="9" y="104"/>
                </a:lnTo>
                <a:lnTo>
                  <a:pt x="12" y="109"/>
                </a:lnTo>
                <a:lnTo>
                  <a:pt x="16" y="115"/>
                </a:lnTo>
                <a:lnTo>
                  <a:pt x="21" y="120"/>
                </a:lnTo>
                <a:lnTo>
                  <a:pt x="26" y="125"/>
                </a:lnTo>
                <a:lnTo>
                  <a:pt x="32" y="129"/>
                </a:lnTo>
                <a:lnTo>
                  <a:pt x="38" y="132"/>
                </a:lnTo>
                <a:lnTo>
                  <a:pt x="44" y="135"/>
                </a:lnTo>
                <a:lnTo>
                  <a:pt x="50" y="137"/>
                </a:lnTo>
                <a:lnTo>
                  <a:pt x="57" y="139"/>
                </a:lnTo>
                <a:lnTo>
                  <a:pt x="64" y="141"/>
                </a:lnTo>
                <a:lnTo>
                  <a:pt x="72" y="141"/>
                </a:lnTo>
                <a:lnTo>
                  <a:pt x="282" y="141"/>
                </a:lnTo>
                <a:close/>
              </a:path>
            </a:pathLst>
          </a:custGeom>
          <a:noFill/>
          <a:ln cap="rnd" w="28800">
            <a:solidFill>
              <a:srgbClr val="000000"/>
            </a:solidFill>
            <a:round/>
          </a:ln>
        </p:spPr>
        <p:style>
          <a:lnRef idx="0"/>
          <a:fillRef idx="0"/>
          <a:effectRef idx="0"/>
          <a:fontRef idx="minor"/>
        </p:style>
        <p:txBody>
          <a:bodyPr lIns="104400" rIns="104400" tIns="-8640" bIns="-8640" anchor="ctr" anchorCtr="1">
            <a:noAutofit/>
          </a:bodyPr>
          <a:p>
            <a:pPr>
              <a:lnSpc>
                <a:spcPct val="100000"/>
              </a:lnSpc>
            </a:pPr>
            <a:endParaRPr b="0" lang="en-GB" sz="1800" spc="-1" strike="noStrike">
              <a:solidFill>
                <a:srgbClr val="000000"/>
              </a:solidFill>
              <a:latin typeface="Arial"/>
              <a:ea typeface="DejaVu Sans"/>
            </a:endParaRPr>
          </a:p>
        </p:txBody>
      </p:sp>
      <p:sp>
        <p:nvSpPr>
          <p:cNvPr id="206" name="Freeform: Shape 345"/>
          <p:cNvSpPr/>
          <p:nvPr/>
        </p:nvSpPr>
        <p:spPr>
          <a:xfrm>
            <a:off x="390600" y="831960"/>
            <a:ext cx="163440" cy="50760"/>
          </a:xfrm>
          <a:custGeom>
            <a:avLst/>
            <a:gdLst>
              <a:gd name="textAreaLeft" fmla="*/ 0 w 163440"/>
              <a:gd name="textAreaRight" fmla="*/ 163800 w 163440"/>
              <a:gd name="textAreaTop" fmla="*/ 0 h 50760"/>
              <a:gd name="textAreaBottom" fmla="*/ 51120 h 50760"/>
            </a:gdLst>
            <a:ahLst/>
            <a:rect l="textAreaLeft" t="textAreaTop" r="textAreaRight" b="textAreaBottom"/>
            <a:pathLst>
              <a:path w="455" h="142">
                <a:moveTo>
                  <a:pt x="228" y="142"/>
                </a:moveTo>
                <a:lnTo>
                  <a:pt x="385" y="142"/>
                </a:lnTo>
                <a:lnTo>
                  <a:pt x="392" y="142"/>
                </a:lnTo>
                <a:lnTo>
                  <a:pt x="400" y="141"/>
                </a:lnTo>
                <a:lnTo>
                  <a:pt x="406" y="138"/>
                </a:lnTo>
                <a:lnTo>
                  <a:pt x="413" y="136"/>
                </a:lnTo>
                <a:lnTo>
                  <a:pt x="419" y="133"/>
                </a:lnTo>
                <a:lnTo>
                  <a:pt x="424" y="130"/>
                </a:lnTo>
                <a:lnTo>
                  <a:pt x="430" y="126"/>
                </a:lnTo>
                <a:lnTo>
                  <a:pt x="435" y="121"/>
                </a:lnTo>
                <a:lnTo>
                  <a:pt x="439" y="116"/>
                </a:lnTo>
                <a:lnTo>
                  <a:pt x="443" y="110"/>
                </a:lnTo>
                <a:lnTo>
                  <a:pt x="447" y="106"/>
                </a:lnTo>
                <a:lnTo>
                  <a:pt x="449" y="100"/>
                </a:lnTo>
                <a:lnTo>
                  <a:pt x="452" y="92"/>
                </a:lnTo>
                <a:lnTo>
                  <a:pt x="454" y="86"/>
                </a:lnTo>
                <a:lnTo>
                  <a:pt x="455" y="79"/>
                </a:lnTo>
                <a:lnTo>
                  <a:pt x="455" y="72"/>
                </a:lnTo>
                <a:lnTo>
                  <a:pt x="455" y="72"/>
                </a:lnTo>
                <a:lnTo>
                  <a:pt x="455" y="64"/>
                </a:lnTo>
                <a:lnTo>
                  <a:pt x="454" y="57"/>
                </a:lnTo>
                <a:lnTo>
                  <a:pt x="452" y="50"/>
                </a:lnTo>
                <a:lnTo>
                  <a:pt x="449" y="44"/>
                </a:lnTo>
                <a:lnTo>
                  <a:pt x="447" y="38"/>
                </a:lnTo>
                <a:lnTo>
                  <a:pt x="443" y="32"/>
                </a:lnTo>
                <a:lnTo>
                  <a:pt x="439" y="26"/>
                </a:lnTo>
                <a:lnTo>
                  <a:pt x="435" y="21"/>
                </a:lnTo>
                <a:lnTo>
                  <a:pt x="430" y="16"/>
                </a:lnTo>
                <a:lnTo>
                  <a:pt x="424" y="12"/>
                </a:lnTo>
                <a:lnTo>
                  <a:pt x="419" y="9"/>
                </a:lnTo>
                <a:lnTo>
                  <a:pt x="413" y="6"/>
                </a:lnTo>
                <a:lnTo>
                  <a:pt x="406" y="4"/>
                </a:lnTo>
                <a:lnTo>
                  <a:pt x="400" y="2"/>
                </a:lnTo>
                <a:lnTo>
                  <a:pt x="392" y="0"/>
                </a:lnTo>
                <a:lnTo>
                  <a:pt x="385" y="0"/>
                </a:lnTo>
                <a:lnTo>
                  <a:pt x="72" y="0"/>
                </a:lnTo>
                <a:lnTo>
                  <a:pt x="64" y="0"/>
                </a:lnTo>
                <a:lnTo>
                  <a:pt x="57" y="2"/>
                </a:lnTo>
                <a:lnTo>
                  <a:pt x="50" y="4"/>
                </a:lnTo>
                <a:lnTo>
                  <a:pt x="44" y="6"/>
                </a:lnTo>
                <a:lnTo>
                  <a:pt x="38" y="9"/>
                </a:lnTo>
                <a:lnTo>
                  <a:pt x="32" y="12"/>
                </a:lnTo>
                <a:lnTo>
                  <a:pt x="26" y="16"/>
                </a:lnTo>
                <a:lnTo>
                  <a:pt x="21" y="21"/>
                </a:lnTo>
                <a:lnTo>
                  <a:pt x="16" y="26"/>
                </a:lnTo>
                <a:lnTo>
                  <a:pt x="12" y="32"/>
                </a:lnTo>
                <a:lnTo>
                  <a:pt x="9" y="38"/>
                </a:lnTo>
                <a:lnTo>
                  <a:pt x="6" y="44"/>
                </a:lnTo>
                <a:lnTo>
                  <a:pt x="4" y="50"/>
                </a:lnTo>
                <a:lnTo>
                  <a:pt x="2" y="57"/>
                </a:lnTo>
                <a:lnTo>
                  <a:pt x="0" y="64"/>
                </a:lnTo>
                <a:lnTo>
                  <a:pt x="0" y="72"/>
                </a:lnTo>
                <a:lnTo>
                  <a:pt x="0" y="72"/>
                </a:lnTo>
                <a:lnTo>
                  <a:pt x="0" y="79"/>
                </a:lnTo>
                <a:lnTo>
                  <a:pt x="2" y="86"/>
                </a:lnTo>
                <a:lnTo>
                  <a:pt x="4" y="92"/>
                </a:lnTo>
                <a:lnTo>
                  <a:pt x="6" y="100"/>
                </a:lnTo>
                <a:lnTo>
                  <a:pt x="9" y="106"/>
                </a:lnTo>
                <a:lnTo>
                  <a:pt x="12" y="110"/>
                </a:lnTo>
                <a:lnTo>
                  <a:pt x="16" y="116"/>
                </a:lnTo>
                <a:lnTo>
                  <a:pt x="21" y="121"/>
                </a:lnTo>
                <a:lnTo>
                  <a:pt x="26" y="126"/>
                </a:lnTo>
                <a:lnTo>
                  <a:pt x="32" y="130"/>
                </a:lnTo>
                <a:lnTo>
                  <a:pt x="38" y="133"/>
                </a:lnTo>
                <a:lnTo>
                  <a:pt x="44" y="136"/>
                </a:lnTo>
                <a:lnTo>
                  <a:pt x="50" y="138"/>
                </a:lnTo>
                <a:lnTo>
                  <a:pt x="57" y="141"/>
                </a:lnTo>
                <a:lnTo>
                  <a:pt x="64" y="142"/>
                </a:lnTo>
                <a:lnTo>
                  <a:pt x="72" y="142"/>
                </a:lnTo>
                <a:lnTo>
                  <a:pt x="228" y="142"/>
                </a:lnTo>
                <a:close/>
              </a:path>
            </a:pathLst>
          </a:custGeom>
          <a:noFill/>
          <a:ln cap="rnd" w="28800">
            <a:solidFill>
              <a:srgbClr val="000000"/>
            </a:solidFill>
            <a:round/>
          </a:ln>
        </p:spPr>
        <p:style>
          <a:lnRef idx="0"/>
          <a:fillRef idx="0"/>
          <a:effectRef idx="0"/>
          <a:fontRef idx="minor"/>
        </p:style>
        <p:txBody>
          <a:bodyPr lIns="104400" rIns="104400" tIns="-8280" bIns="-8280" anchor="ctr" anchorCtr="1">
            <a:noAutofit/>
          </a:bodyPr>
          <a:p>
            <a:pPr>
              <a:lnSpc>
                <a:spcPct val="100000"/>
              </a:lnSpc>
            </a:pPr>
            <a:endParaRPr b="0" lang="en-GB" sz="1800" spc="-1" strike="noStrike">
              <a:solidFill>
                <a:srgbClr val="000000"/>
              </a:solidFill>
              <a:latin typeface="Arial"/>
              <a:ea typeface="DejaVu Sans"/>
            </a:endParaRPr>
          </a:p>
        </p:txBody>
      </p:sp>
      <p:sp>
        <p:nvSpPr>
          <p:cNvPr id="207" name="Freeform: Shape 346"/>
          <p:cNvSpPr/>
          <p:nvPr/>
        </p:nvSpPr>
        <p:spPr>
          <a:xfrm>
            <a:off x="374760" y="405360"/>
            <a:ext cx="198000" cy="376560"/>
          </a:xfrm>
          <a:custGeom>
            <a:avLst/>
            <a:gdLst>
              <a:gd name="textAreaLeft" fmla="*/ 0 w 198000"/>
              <a:gd name="textAreaRight" fmla="*/ 198360 w 198000"/>
              <a:gd name="textAreaTop" fmla="*/ 0 h 376560"/>
              <a:gd name="textAreaBottom" fmla="*/ 376920 h 376560"/>
            </a:gdLst>
            <a:ahLst/>
            <a:rect l="textAreaLeft" t="textAreaTop" r="textAreaRight" b="textAreaBottom"/>
            <a:pathLst>
              <a:path w="551" h="1047">
                <a:moveTo>
                  <a:pt x="200" y="1047"/>
                </a:moveTo>
                <a:lnTo>
                  <a:pt x="210" y="553"/>
                </a:lnTo>
                <a:lnTo>
                  <a:pt x="211" y="536"/>
                </a:lnTo>
                <a:lnTo>
                  <a:pt x="216" y="522"/>
                </a:lnTo>
                <a:lnTo>
                  <a:pt x="221" y="507"/>
                </a:lnTo>
                <a:lnTo>
                  <a:pt x="228" y="494"/>
                </a:lnTo>
                <a:lnTo>
                  <a:pt x="236" y="481"/>
                </a:lnTo>
                <a:lnTo>
                  <a:pt x="247" y="468"/>
                </a:lnTo>
                <a:lnTo>
                  <a:pt x="270" y="445"/>
                </a:lnTo>
                <a:lnTo>
                  <a:pt x="298" y="425"/>
                </a:lnTo>
                <a:lnTo>
                  <a:pt x="328" y="404"/>
                </a:lnTo>
                <a:lnTo>
                  <a:pt x="392" y="366"/>
                </a:lnTo>
                <a:lnTo>
                  <a:pt x="455" y="327"/>
                </a:lnTo>
                <a:lnTo>
                  <a:pt x="484" y="305"/>
                </a:lnTo>
                <a:lnTo>
                  <a:pt x="508" y="281"/>
                </a:lnTo>
                <a:lnTo>
                  <a:pt x="519" y="269"/>
                </a:lnTo>
                <a:lnTo>
                  <a:pt x="528" y="256"/>
                </a:lnTo>
                <a:lnTo>
                  <a:pt x="536" y="242"/>
                </a:lnTo>
                <a:lnTo>
                  <a:pt x="542" y="228"/>
                </a:lnTo>
                <a:lnTo>
                  <a:pt x="547" y="212"/>
                </a:lnTo>
                <a:lnTo>
                  <a:pt x="550" y="195"/>
                </a:lnTo>
                <a:lnTo>
                  <a:pt x="551" y="178"/>
                </a:lnTo>
                <a:lnTo>
                  <a:pt x="550" y="160"/>
                </a:lnTo>
                <a:lnTo>
                  <a:pt x="546" y="144"/>
                </a:lnTo>
                <a:lnTo>
                  <a:pt x="542" y="132"/>
                </a:lnTo>
                <a:lnTo>
                  <a:pt x="536" y="120"/>
                </a:lnTo>
                <a:lnTo>
                  <a:pt x="528" y="110"/>
                </a:lnTo>
                <a:lnTo>
                  <a:pt x="519" y="103"/>
                </a:lnTo>
                <a:lnTo>
                  <a:pt x="510" y="96"/>
                </a:lnTo>
                <a:lnTo>
                  <a:pt x="498" y="91"/>
                </a:lnTo>
                <a:lnTo>
                  <a:pt x="485" y="87"/>
                </a:lnTo>
                <a:lnTo>
                  <a:pt x="473" y="85"/>
                </a:lnTo>
                <a:lnTo>
                  <a:pt x="460" y="84"/>
                </a:lnTo>
                <a:lnTo>
                  <a:pt x="431" y="85"/>
                </a:lnTo>
                <a:lnTo>
                  <a:pt x="402" y="90"/>
                </a:lnTo>
                <a:lnTo>
                  <a:pt x="373" y="98"/>
                </a:lnTo>
                <a:lnTo>
                  <a:pt x="345" y="110"/>
                </a:lnTo>
                <a:lnTo>
                  <a:pt x="318" y="125"/>
                </a:lnTo>
                <a:lnTo>
                  <a:pt x="297" y="141"/>
                </a:lnTo>
                <a:lnTo>
                  <a:pt x="286" y="149"/>
                </a:lnTo>
                <a:lnTo>
                  <a:pt x="277" y="158"/>
                </a:lnTo>
                <a:lnTo>
                  <a:pt x="271" y="167"/>
                </a:lnTo>
                <a:lnTo>
                  <a:pt x="265" y="176"/>
                </a:lnTo>
                <a:lnTo>
                  <a:pt x="260" y="185"/>
                </a:lnTo>
                <a:lnTo>
                  <a:pt x="259" y="194"/>
                </a:lnTo>
                <a:lnTo>
                  <a:pt x="258" y="204"/>
                </a:lnTo>
                <a:lnTo>
                  <a:pt x="260" y="212"/>
                </a:lnTo>
                <a:lnTo>
                  <a:pt x="264" y="222"/>
                </a:lnTo>
                <a:lnTo>
                  <a:pt x="270" y="230"/>
                </a:lnTo>
                <a:lnTo>
                  <a:pt x="275" y="235"/>
                </a:lnTo>
                <a:lnTo>
                  <a:pt x="281" y="240"/>
                </a:lnTo>
                <a:lnTo>
                  <a:pt x="286" y="242"/>
                </a:lnTo>
                <a:lnTo>
                  <a:pt x="292" y="245"/>
                </a:lnTo>
                <a:lnTo>
                  <a:pt x="297" y="246"/>
                </a:lnTo>
                <a:lnTo>
                  <a:pt x="302" y="245"/>
                </a:lnTo>
                <a:lnTo>
                  <a:pt x="308" y="243"/>
                </a:lnTo>
                <a:lnTo>
                  <a:pt x="311" y="241"/>
                </a:lnTo>
                <a:lnTo>
                  <a:pt x="316" y="239"/>
                </a:lnTo>
                <a:lnTo>
                  <a:pt x="321" y="235"/>
                </a:lnTo>
                <a:lnTo>
                  <a:pt x="325" y="230"/>
                </a:lnTo>
                <a:lnTo>
                  <a:pt x="328" y="224"/>
                </a:lnTo>
                <a:lnTo>
                  <a:pt x="335" y="212"/>
                </a:lnTo>
                <a:lnTo>
                  <a:pt x="340" y="196"/>
                </a:lnTo>
                <a:lnTo>
                  <a:pt x="344" y="181"/>
                </a:lnTo>
                <a:lnTo>
                  <a:pt x="345" y="162"/>
                </a:lnTo>
                <a:lnTo>
                  <a:pt x="345" y="144"/>
                </a:lnTo>
                <a:lnTo>
                  <a:pt x="341" y="126"/>
                </a:lnTo>
                <a:lnTo>
                  <a:pt x="337" y="108"/>
                </a:lnTo>
                <a:lnTo>
                  <a:pt x="328" y="91"/>
                </a:lnTo>
                <a:lnTo>
                  <a:pt x="323" y="84"/>
                </a:lnTo>
                <a:lnTo>
                  <a:pt x="317" y="75"/>
                </a:lnTo>
                <a:lnTo>
                  <a:pt x="311" y="68"/>
                </a:lnTo>
                <a:lnTo>
                  <a:pt x="304" y="62"/>
                </a:lnTo>
                <a:lnTo>
                  <a:pt x="293" y="54"/>
                </a:lnTo>
                <a:lnTo>
                  <a:pt x="281" y="46"/>
                </a:lnTo>
                <a:lnTo>
                  <a:pt x="265" y="37"/>
                </a:lnTo>
                <a:lnTo>
                  <a:pt x="247" y="28"/>
                </a:lnTo>
                <a:lnTo>
                  <a:pt x="227" y="20"/>
                </a:lnTo>
                <a:lnTo>
                  <a:pt x="206" y="12"/>
                </a:lnTo>
                <a:lnTo>
                  <a:pt x="183" y="6"/>
                </a:lnTo>
                <a:lnTo>
                  <a:pt x="161" y="3"/>
                </a:lnTo>
                <a:lnTo>
                  <a:pt x="138" y="0"/>
                </a:lnTo>
                <a:lnTo>
                  <a:pt x="115" y="2"/>
                </a:lnTo>
                <a:lnTo>
                  <a:pt x="92" y="5"/>
                </a:lnTo>
                <a:lnTo>
                  <a:pt x="83" y="8"/>
                </a:lnTo>
                <a:lnTo>
                  <a:pt x="72" y="12"/>
                </a:lnTo>
                <a:lnTo>
                  <a:pt x="62" y="17"/>
                </a:lnTo>
                <a:lnTo>
                  <a:pt x="52" y="23"/>
                </a:lnTo>
                <a:lnTo>
                  <a:pt x="43" y="31"/>
                </a:lnTo>
                <a:lnTo>
                  <a:pt x="34" y="39"/>
                </a:lnTo>
                <a:lnTo>
                  <a:pt x="26" y="49"/>
                </a:lnTo>
                <a:lnTo>
                  <a:pt x="19" y="60"/>
                </a:lnTo>
                <a:lnTo>
                  <a:pt x="12" y="72"/>
                </a:lnTo>
                <a:lnTo>
                  <a:pt x="6" y="86"/>
                </a:lnTo>
                <a:lnTo>
                  <a:pt x="2" y="100"/>
                </a:lnTo>
                <a:lnTo>
                  <a:pt x="0" y="114"/>
                </a:lnTo>
                <a:lnTo>
                  <a:pt x="2" y="127"/>
                </a:lnTo>
                <a:lnTo>
                  <a:pt x="4" y="142"/>
                </a:lnTo>
                <a:lnTo>
                  <a:pt x="9" y="156"/>
                </a:lnTo>
                <a:lnTo>
                  <a:pt x="15" y="171"/>
                </a:lnTo>
                <a:lnTo>
                  <a:pt x="33" y="200"/>
                </a:lnTo>
                <a:lnTo>
                  <a:pt x="56" y="229"/>
                </a:lnTo>
                <a:lnTo>
                  <a:pt x="84" y="258"/>
                </a:lnTo>
                <a:lnTo>
                  <a:pt x="148" y="316"/>
                </a:lnTo>
                <a:lnTo>
                  <a:pt x="214" y="374"/>
                </a:lnTo>
                <a:lnTo>
                  <a:pt x="276" y="430"/>
                </a:lnTo>
                <a:lnTo>
                  <a:pt x="300" y="458"/>
                </a:lnTo>
                <a:lnTo>
                  <a:pt x="321" y="484"/>
                </a:lnTo>
                <a:lnTo>
                  <a:pt x="328" y="497"/>
                </a:lnTo>
                <a:lnTo>
                  <a:pt x="334" y="511"/>
                </a:lnTo>
                <a:lnTo>
                  <a:pt x="338" y="523"/>
                </a:lnTo>
                <a:lnTo>
                  <a:pt x="340" y="536"/>
                </a:lnTo>
                <a:lnTo>
                  <a:pt x="341" y="583"/>
                </a:lnTo>
                <a:lnTo>
                  <a:pt x="341" y="655"/>
                </a:lnTo>
                <a:lnTo>
                  <a:pt x="338" y="825"/>
                </a:lnTo>
                <a:lnTo>
                  <a:pt x="332" y="1047"/>
                </a:lnTo>
                <a:lnTo>
                  <a:pt x="200" y="1047"/>
                </a:lnTo>
                <a:close/>
              </a:path>
            </a:pathLst>
          </a:custGeom>
          <a:noFill/>
          <a:ln cap="rnd" w="28800">
            <a:solidFill>
              <a:srgbClr val="000000"/>
            </a:solidFill>
            <a:round/>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208" name="Straight Connector 347"/>
          <p:cNvSpPr/>
          <p:nvPr/>
        </p:nvSpPr>
        <p:spPr>
          <a:xfrm>
            <a:off x="472680" y="70920"/>
            <a:ext cx="360" cy="74520"/>
          </a:xfrm>
          <a:prstGeom prst="line">
            <a:avLst/>
          </a:prstGeom>
          <a:ln cap="rnd" w="28800">
            <a:solidFill>
              <a:srgbClr val="000000"/>
            </a:solidFill>
            <a:round/>
          </a:ln>
        </p:spPr>
        <p:style>
          <a:lnRef idx="0"/>
          <a:fillRef idx="0"/>
          <a:effectRef idx="0"/>
          <a:fontRef idx="minor"/>
        </p:style>
        <p:txBody>
          <a:bodyPr lIns="104400" rIns="104400" tIns="15120" bIns="15120" anchor="ctr" anchorCtr="1">
            <a:noAutofit/>
          </a:bodyPr>
          <a:p>
            <a:endParaRPr b="0" lang="en-GB" sz="1800" spc="-1" strike="noStrike">
              <a:solidFill>
                <a:srgbClr val="000000"/>
              </a:solidFill>
              <a:latin typeface="Arial"/>
              <a:ea typeface="DejaVu Sans"/>
            </a:endParaRPr>
          </a:p>
        </p:txBody>
      </p:sp>
      <p:sp>
        <p:nvSpPr>
          <p:cNvPr id="209" name="Straight Connector 348"/>
          <p:cNvSpPr/>
          <p:nvPr/>
        </p:nvSpPr>
        <p:spPr>
          <a:xfrm flipH="1">
            <a:off x="728280" y="178560"/>
            <a:ext cx="52560" cy="52560"/>
          </a:xfrm>
          <a:prstGeom prst="line">
            <a:avLst/>
          </a:prstGeom>
          <a:ln cap="rnd" w="28800">
            <a:solidFill>
              <a:srgbClr val="000000"/>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10" name="Straight Connector 349"/>
          <p:cNvSpPr/>
          <p:nvPr/>
        </p:nvSpPr>
        <p:spPr>
          <a:xfrm flipH="1">
            <a:off x="787680" y="465120"/>
            <a:ext cx="74160" cy="360"/>
          </a:xfrm>
          <a:prstGeom prst="line">
            <a:avLst/>
          </a:prstGeom>
          <a:ln cap="rnd" w="28800">
            <a:solidFill>
              <a:srgbClr val="000000"/>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11" name="Straight Connector 350"/>
          <p:cNvSpPr/>
          <p:nvPr/>
        </p:nvSpPr>
        <p:spPr>
          <a:xfrm>
            <a:off x="164880" y="178560"/>
            <a:ext cx="52560" cy="52560"/>
          </a:xfrm>
          <a:prstGeom prst="line">
            <a:avLst/>
          </a:prstGeom>
          <a:ln cap="rnd" w="28800">
            <a:solidFill>
              <a:srgbClr val="000000"/>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12" name="Straight Connector 351"/>
          <p:cNvSpPr/>
          <p:nvPr/>
        </p:nvSpPr>
        <p:spPr>
          <a:xfrm>
            <a:off x="83880" y="465120"/>
            <a:ext cx="74160" cy="360"/>
          </a:xfrm>
          <a:prstGeom prst="line">
            <a:avLst/>
          </a:prstGeom>
          <a:ln cap="rnd" w="28800">
            <a:solidFill>
              <a:srgbClr val="000000"/>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13" name="PlaceHolder 1"/>
          <p:cNvSpPr>
            <a:spLocks noGrp="1"/>
          </p:cNvSpPr>
          <p:nvPr>
            <p:ph type="ftr" idx="10"/>
          </p:nvPr>
        </p:nvSpPr>
        <p:spPr>
          <a:xfrm>
            <a:off x="4169520" y="6247440"/>
            <a:ext cx="3864240" cy="47196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ea typeface="DejaVu Sans"/>
              </a:defRPr>
            </a:lvl1pPr>
          </a:lstStyle>
          <a:p>
            <a:pPr indent="0" algn="ctr">
              <a:lnSpc>
                <a:spcPct val="100000"/>
              </a:lnSpc>
              <a:buNone/>
              <a:tabLst>
                <a:tab algn="l" pos="0"/>
              </a:tabLst>
            </a:pPr>
            <a:r>
              <a:rPr b="0" lang="en-GB" sz="1400" spc="-1" strike="noStrike">
                <a:solidFill>
                  <a:srgbClr val="000000"/>
                </a:solidFill>
                <a:latin typeface="Times New Roman"/>
                <a:ea typeface="DejaVu Sans"/>
              </a:rPr>
              <a:t>&lt;footer&gt;</a:t>
            </a:r>
            <a:endParaRPr b="0" lang="en-GB" sz="1400" spc="-1" strike="noStrike">
              <a:solidFill>
                <a:srgbClr val="000000"/>
              </a:solidFill>
              <a:latin typeface="Times New Roman"/>
            </a:endParaRPr>
          </a:p>
        </p:txBody>
      </p:sp>
      <p:sp>
        <p:nvSpPr>
          <p:cNvPr id="214" name="PlaceHolder 2"/>
          <p:cNvSpPr>
            <a:spLocks noGrp="1"/>
          </p:cNvSpPr>
          <p:nvPr>
            <p:ph type="sldNum" idx="11"/>
          </p:nvPr>
        </p:nvSpPr>
        <p:spPr>
          <a:xfrm>
            <a:off x="8741520" y="6247440"/>
            <a:ext cx="2840040" cy="471960"/>
          </a:xfrm>
          <a:prstGeom prst="rect">
            <a:avLst/>
          </a:prstGeom>
          <a:noFill/>
          <a:ln w="0">
            <a:noFill/>
          </a:ln>
        </p:spPr>
        <p:txBody>
          <a:bodyPr lIns="0" rIns="0" tIns="0" bIns="0" anchor="t">
            <a:noAutofit/>
          </a:bodyPr>
          <a:p>
            <a:pPr indent="0">
              <a:buNone/>
            </a:pPr>
            <a:endParaRPr b="0" lang="en-GB" sz="1400" spc="-1" strike="noStrike">
              <a:solidFill>
                <a:srgbClr val="000000"/>
              </a:solidFill>
              <a:latin typeface="Times New Roman"/>
            </a:endParaRPr>
          </a:p>
        </p:txBody>
      </p:sp>
      <p:sp>
        <p:nvSpPr>
          <p:cNvPr id="215" name="PlaceHolder 3"/>
          <p:cNvSpPr>
            <a:spLocks noGrp="1"/>
          </p:cNvSpPr>
          <p:nvPr>
            <p:ph type="dt" idx="12"/>
          </p:nvPr>
        </p:nvSpPr>
        <p:spPr>
          <a:xfrm>
            <a:off x="609480" y="6247440"/>
            <a:ext cx="2840040" cy="47196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21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1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c02c"/>
        </a:solidFill>
      </p:bgPr>
    </p:bg>
    <p:spTree>
      <p:nvGrpSpPr>
        <p:cNvPr id="1" name=""/>
        <p:cNvGrpSpPr/>
        <p:nvPr/>
      </p:nvGrpSpPr>
      <p:grpSpPr>
        <a:xfrm>
          <a:off x="0" y="0"/>
          <a:ext cx="0" cy="0"/>
          <a:chOff x="0" y="0"/>
          <a:chExt cx="0" cy="0"/>
        </a:xfrm>
      </p:grpSpPr>
      <p:sp>
        <p:nvSpPr>
          <p:cNvPr id="254" name="Freeform: Shape 325"/>
          <p:cNvSpPr/>
          <p:nvPr/>
        </p:nvSpPr>
        <p:spPr>
          <a:xfrm>
            <a:off x="1442160" y="3442680"/>
            <a:ext cx="230400" cy="230400"/>
          </a:xfrm>
          <a:custGeom>
            <a:avLst/>
            <a:gdLst>
              <a:gd name="textAreaLeft" fmla="*/ 0 w 230400"/>
              <a:gd name="textAreaRight" fmla="*/ 230760 w 230400"/>
              <a:gd name="textAreaTop" fmla="*/ 0 h 230400"/>
              <a:gd name="textAreaBottom" fmla="*/ 230760 h 230400"/>
            </a:gdLst>
            <a:ahLst/>
            <a:rect l="textAreaLeft" t="textAreaTop" r="textAreaRight" b="textAreaBottom"/>
            <a:pathLst>
              <a:path w="641" h="641">
                <a:moveTo>
                  <a:pt x="641" y="321"/>
                </a:moveTo>
                <a:lnTo>
                  <a:pt x="640" y="343"/>
                </a:lnTo>
                <a:lnTo>
                  <a:pt x="639" y="363"/>
                </a:lnTo>
                <a:lnTo>
                  <a:pt x="635" y="384"/>
                </a:lnTo>
                <a:lnTo>
                  <a:pt x="631" y="404"/>
                </a:lnTo>
                <a:lnTo>
                  <a:pt x="625" y="424"/>
                </a:lnTo>
                <a:lnTo>
                  <a:pt x="617" y="443"/>
                </a:lnTo>
                <a:lnTo>
                  <a:pt x="609" y="462"/>
                </a:lnTo>
                <a:lnTo>
                  <a:pt x="598" y="482"/>
                </a:lnTo>
                <a:lnTo>
                  <a:pt x="587" y="500"/>
                </a:lnTo>
                <a:lnTo>
                  <a:pt x="574" y="518"/>
                </a:lnTo>
                <a:lnTo>
                  <a:pt x="562" y="534"/>
                </a:lnTo>
                <a:lnTo>
                  <a:pt x="547" y="548"/>
                </a:lnTo>
                <a:lnTo>
                  <a:pt x="533" y="563"/>
                </a:lnTo>
                <a:lnTo>
                  <a:pt x="517" y="575"/>
                </a:lnTo>
                <a:lnTo>
                  <a:pt x="499" y="588"/>
                </a:lnTo>
                <a:lnTo>
                  <a:pt x="481" y="599"/>
                </a:lnTo>
                <a:lnTo>
                  <a:pt x="461" y="610"/>
                </a:lnTo>
                <a:lnTo>
                  <a:pt x="442" y="618"/>
                </a:lnTo>
                <a:lnTo>
                  <a:pt x="423" y="626"/>
                </a:lnTo>
                <a:lnTo>
                  <a:pt x="403" y="632"/>
                </a:lnTo>
                <a:lnTo>
                  <a:pt x="384" y="635"/>
                </a:lnTo>
                <a:lnTo>
                  <a:pt x="363" y="639"/>
                </a:lnTo>
                <a:lnTo>
                  <a:pt x="343" y="640"/>
                </a:lnTo>
                <a:lnTo>
                  <a:pt x="321" y="641"/>
                </a:lnTo>
                <a:lnTo>
                  <a:pt x="299" y="640"/>
                </a:lnTo>
                <a:lnTo>
                  <a:pt x="279" y="639"/>
                </a:lnTo>
                <a:lnTo>
                  <a:pt x="258" y="635"/>
                </a:lnTo>
                <a:lnTo>
                  <a:pt x="239" y="632"/>
                </a:lnTo>
                <a:lnTo>
                  <a:pt x="219" y="626"/>
                </a:lnTo>
                <a:lnTo>
                  <a:pt x="200" y="618"/>
                </a:lnTo>
                <a:lnTo>
                  <a:pt x="181" y="610"/>
                </a:lnTo>
                <a:lnTo>
                  <a:pt x="161" y="599"/>
                </a:lnTo>
                <a:lnTo>
                  <a:pt x="143" y="588"/>
                </a:lnTo>
                <a:lnTo>
                  <a:pt x="125" y="575"/>
                </a:lnTo>
                <a:lnTo>
                  <a:pt x="109" y="563"/>
                </a:lnTo>
                <a:lnTo>
                  <a:pt x="95" y="548"/>
                </a:lnTo>
                <a:lnTo>
                  <a:pt x="80" y="534"/>
                </a:lnTo>
                <a:lnTo>
                  <a:pt x="68" y="518"/>
                </a:lnTo>
                <a:lnTo>
                  <a:pt x="55" y="500"/>
                </a:lnTo>
                <a:lnTo>
                  <a:pt x="44" y="482"/>
                </a:lnTo>
                <a:lnTo>
                  <a:pt x="33" y="462"/>
                </a:lnTo>
                <a:lnTo>
                  <a:pt x="25" y="443"/>
                </a:lnTo>
                <a:lnTo>
                  <a:pt x="17" y="424"/>
                </a:lnTo>
                <a:lnTo>
                  <a:pt x="11" y="404"/>
                </a:lnTo>
                <a:lnTo>
                  <a:pt x="6" y="384"/>
                </a:lnTo>
                <a:lnTo>
                  <a:pt x="3" y="363"/>
                </a:lnTo>
                <a:lnTo>
                  <a:pt x="2" y="343"/>
                </a:lnTo>
                <a:lnTo>
                  <a:pt x="0" y="321"/>
                </a:lnTo>
                <a:lnTo>
                  <a:pt x="2" y="299"/>
                </a:lnTo>
                <a:lnTo>
                  <a:pt x="3" y="279"/>
                </a:lnTo>
                <a:lnTo>
                  <a:pt x="6" y="258"/>
                </a:lnTo>
                <a:lnTo>
                  <a:pt x="11" y="239"/>
                </a:lnTo>
                <a:lnTo>
                  <a:pt x="17" y="219"/>
                </a:lnTo>
                <a:lnTo>
                  <a:pt x="25" y="200"/>
                </a:lnTo>
                <a:lnTo>
                  <a:pt x="33" y="181"/>
                </a:lnTo>
                <a:lnTo>
                  <a:pt x="44" y="161"/>
                </a:lnTo>
                <a:lnTo>
                  <a:pt x="55" y="143"/>
                </a:lnTo>
                <a:lnTo>
                  <a:pt x="68" y="125"/>
                </a:lnTo>
                <a:lnTo>
                  <a:pt x="80" y="109"/>
                </a:lnTo>
                <a:lnTo>
                  <a:pt x="95" y="95"/>
                </a:lnTo>
                <a:lnTo>
                  <a:pt x="109" y="80"/>
                </a:lnTo>
                <a:lnTo>
                  <a:pt x="125" y="68"/>
                </a:lnTo>
                <a:lnTo>
                  <a:pt x="143" y="55"/>
                </a:lnTo>
                <a:lnTo>
                  <a:pt x="161" y="44"/>
                </a:lnTo>
                <a:lnTo>
                  <a:pt x="181" y="33"/>
                </a:lnTo>
                <a:lnTo>
                  <a:pt x="200" y="25"/>
                </a:lnTo>
                <a:lnTo>
                  <a:pt x="219" y="17"/>
                </a:lnTo>
                <a:lnTo>
                  <a:pt x="239" y="11"/>
                </a:lnTo>
                <a:lnTo>
                  <a:pt x="258" y="6"/>
                </a:lnTo>
                <a:lnTo>
                  <a:pt x="279" y="3"/>
                </a:lnTo>
                <a:lnTo>
                  <a:pt x="299" y="2"/>
                </a:lnTo>
                <a:lnTo>
                  <a:pt x="321" y="0"/>
                </a:lnTo>
                <a:lnTo>
                  <a:pt x="343" y="2"/>
                </a:lnTo>
                <a:lnTo>
                  <a:pt x="363" y="3"/>
                </a:lnTo>
                <a:lnTo>
                  <a:pt x="384" y="6"/>
                </a:lnTo>
                <a:lnTo>
                  <a:pt x="403" y="11"/>
                </a:lnTo>
                <a:lnTo>
                  <a:pt x="423" y="17"/>
                </a:lnTo>
                <a:lnTo>
                  <a:pt x="442" y="25"/>
                </a:lnTo>
                <a:lnTo>
                  <a:pt x="461" y="33"/>
                </a:lnTo>
                <a:lnTo>
                  <a:pt x="481" y="44"/>
                </a:lnTo>
                <a:lnTo>
                  <a:pt x="499" y="55"/>
                </a:lnTo>
                <a:lnTo>
                  <a:pt x="517" y="68"/>
                </a:lnTo>
                <a:lnTo>
                  <a:pt x="533" y="80"/>
                </a:lnTo>
                <a:lnTo>
                  <a:pt x="547" y="95"/>
                </a:lnTo>
                <a:lnTo>
                  <a:pt x="562" y="109"/>
                </a:lnTo>
                <a:lnTo>
                  <a:pt x="574" y="125"/>
                </a:lnTo>
                <a:lnTo>
                  <a:pt x="587" y="143"/>
                </a:lnTo>
                <a:lnTo>
                  <a:pt x="598" y="161"/>
                </a:lnTo>
                <a:lnTo>
                  <a:pt x="609" y="181"/>
                </a:lnTo>
                <a:lnTo>
                  <a:pt x="617" y="200"/>
                </a:lnTo>
                <a:lnTo>
                  <a:pt x="625" y="219"/>
                </a:lnTo>
                <a:lnTo>
                  <a:pt x="631" y="239"/>
                </a:lnTo>
                <a:lnTo>
                  <a:pt x="635" y="258"/>
                </a:lnTo>
                <a:lnTo>
                  <a:pt x="639" y="279"/>
                </a:lnTo>
                <a:lnTo>
                  <a:pt x="640" y="299"/>
                </a:lnTo>
                <a:lnTo>
                  <a:pt x="641" y="321"/>
                </a:lnTo>
                <a:close/>
              </a:path>
            </a:pathLst>
          </a:custGeom>
          <a:noFill/>
          <a:ln cap="rnd" w="46080">
            <a:solidFill>
              <a:srgbClr val="ffffff"/>
            </a:solidFill>
            <a:round/>
          </a:ln>
        </p:spPr>
        <p:style>
          <a:lnRef idx="0"/>
          <a:fillRef idx="0"/>
          <a:effectRef idx="0"/>
          <a:fontRef idx="minor"/>
        </p:style>
        <p:txBody>
          <a:bodyPr lIns="113040" rIns="113040" tIns="68040" bIns="68040" anchor="ctr" anchorCtr="1">
            <a:noAutofit/>
          </a:bodyPr>
          <a:p>
            <a:pPr>
              <a:lnSpc>
                <a:spcPct val="100000"/>
              </a:lnSpc>
            </a:pPr>
            <a:endParaRPr b="0" lang="en-GB" sz="1800" spc="-1" strike="noStrike">
              <a:solidFill>
                <a:srgbClr val="000000"/>
              </a:solidFill>
              <a:latin typeface="Arial"/>
              <a:ea typeface="DejaVu Sans"/>
            </a:endParaRPr>
          </a:p>
        </p:txBody>
      </p:sp>
      <p:sp>
        <p:nvSpPr>
          <p:cNvPr id="255" name="Straight Connector 326"/>
          <p:cNvSpPr/>
          <p:nvPr/>
        </p:nvSpPr>
        <p:spPr>
          <a:xfrm flipH="1">
            <a:off x="4911480" y="140040"/>
            <a:ext cx="104760" cy="260280"/>
          </a:xfrm>
          <a:prstGeom prst="line">
            <a:avLst/>
          </a:prstGeom>
          <a:ln cap="rnd" w="68040">
            <a:solidFill>
              <a:srgbClr val="ffffff"/>
            </a:solidFill>
            <a:round/>
          </a:ln>
        </p:spPr>
        <p:style>
          <a:lnRef idx="0"/>
          <a:fillRef idx="0"/>
          <a:effectRef idx="0"/>
          <a:fontRef idx="minor"/>
        </p:style>
        <p:txBody>
          <a:bodyPr lIns="123840" rIns="123840" tIns="78840" bIns="78840" anchor="ctr" anchorCtr="1">
            <a:noAutofit/>
          </a:bodyPr>
          <a:p>
            <a:endParaRPr b="0" lang="en-GB" sz="1800" spc="-1" strike="noStrike">
              <a:solidFill>
                <a:srgbClr val="000000"/>
              </a:solidFill>
              <a:latin typeface="Arial"/>
              <a:ea typeface="DejaVu Sans"/>
            </a:endParaRPr>
          </a:p>
        </p:txBody>
      </p:sp>
      <p:sp>
        <p:nvSpPr>
          <p:cNvPr id="256" name="Straight Connector 327"/>
          <p:cNvSpPr/>
          <p:nvPr/>
        </p:nvSpPr>
        <p:spPr>
          <a:xfrm>
            <a:off x="4833720" y="218160"/>
            <a:ext cx="260280" cy="104760"/>
          </a:xfrm>
          <a:prstGeom prst="line">
            <a:avLst/>
          </a:prstGeom>
          <a:ln cap="rnd" w="68040">
            <a:solidFill>
              <a:srgbClr val="ffffff"/>
            </a:solidFill>
            <a:round/>
          </a:ln>
        </p:spPr>
        <p:style>
          <a:lnRef idx="0"/>
          <a:fillRef idx="0"/>
          <a:effectRef idx="0"/>
          <a:fontRef idx="minor"/>
        </p:style>
        <p:txBody>
          <a:bodyPr lIns="123840" rIns="123840" tIns="25920" bIns="25920" anchor="ctr" anchorCtr="1">
            <a:noAutofit/>
          </a:bodyPr>
          <a:p>
            <a:endParaRPr b="0" lang="en-GB" sz="1800" spc="-1" strike="noStrike">
              <a:solidFill>
                <a:srgbClr val="000000"/>
              </a:solidFill>
              <a:latin typeface="Arial"/>
              <a:ea typeface="DejaVu Sans"/>
            </a:endParaRPr>
          </a:p>
        </p:txBody>
      </p:sp>
      <p:sp>
        <p:nvSpPr>
          <p:cNvPr id="257" name="Freeform: Shape 328"/>
          <p:cNvSpPr/>
          <p:nvPr/>
        </p:nvSpPr>
        <p:spPr>
          <a:xfrm>
            <a:off x="9770040" y="6345720"/>
            <a:ext cx="202680" cy="218520"/>
          </a:xfrm>
          <a:custGeom>
            <a:avLst/>
            <a:gdLst>
              <a:gd name="textAreaLeft" fmla="*/ 0 w 202680"/>
              <a:gd name="textAreaRight" fmla="*/ 203040 w 202680"/>
              <a:gd name="textAreaTop" fmla="*/ 0 h 218520"/>
              <a:gd name="textAreaBottom" fmla="*/ 218880 h 218520"/>
            </a:gdLst>
            <a:ahLst/>
            <a:rect l="textAreaLeft" t="textAreaTop" r="textAreaRight" b="textAreaBottom"/>
            <a:pathLst>
              <a:path w="564" h="608">
                <a:moveTo>
                  <a:pt x="0" y="278"/>
                </a:moveTo>
                <a:lnTo>
                  <a:pt x="488" y="608"/>
                </a:lnTo>
                <a:lnTo>
                  <a:pt x="564" y="0"/>
                </a:lnTo>
                <a:lnTo>
                  <a:pt x="0" y="278"/>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258" name="Freeform: Shape 329"/>
          <p:cNvSpPr/>
          <p:nvPr/>
        </p:nvSpPr>
        <p:spPr>
          <a:xfrm>
            <a:off x="801720" y="1286640"/>
            <a:ext cx="202680" cy="218160"/>
          </a:xfrm>
          <a:custGeom>
            <a:avLst/>
            <a:gdLst>
              <a:gd name="textAreaLeft" fmla="*/ 0 w 202680"/>
              <a:gd name="textAreaRight" fmla="*/ 203040 w 202680"/>
              <a:gd name="textAreaTop" fmla="*/ 0 h 218160"/>
              <a:gd name="textAreaBottom" fmla="*/ 218520 h 218160"/>
            </a:gdLst>
            <a:ahLst/>
            <a:rect l="textAreaLeft" t="textAreaTop" r="textAreaRight" b="textAreaBottom"/>
            <a:pathLst>
              <a:path w="564" h="607">
                <a:moveTo>
                  <a:pt x="0" y="278"/>
                </a:moveTo>
                <a:lnTo>
                  <a:pt x="488" y="607"/>
                </a:lnTo>
                <a:lnTo>
                  <a:pt x="564" y="0"/>
                </a:lnTo>
                <a:lnTo>
                  <a:pt x="0" y="278"/>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259" name="Freeform: Shape 330"/>
          <p:cNvSpPr/>
          <p:nvPr/>
        </p:nvSpPr>
        <p:spPr>
          <a:xfrm>
            <a:off x="11451960" y="358920"/>
            <a:ext cx="217800" cy="205560"/>
          </a:xfrm>
          <a:custGeom>
            <a:avLst/>
            <a:gdLst>
              <a:gd name="textAreaLeft" fmla="*/ 0 w 217800"/>
              <a:gd name="textAreaRight" fmla="*/ 218160 w 217800"/>
              <a:gd name="textAreaTop" fmla="*/ 0 h 205560"/>
              <a:gd name="textAreaBottom" fmla="*/ 205920 h 205560"/>
            </a:gdLst>
            <a:ahLst/>
            <a:rect l="textAreaLeft" t="textAreaTop" r="textAreaRight" b="textAreaBottom"/>
            <a:pathLst>
              <a:path w="606" h="572">
                <a:moveTo>
                  <a:pt x="262" y="572"/>
                </a:moveTo>
                <a:lnTo>
                  <a:pt x="606" y="92"/>
                </a:lnTo>
                <a:lnTo>
                  <a:pt x="0" y="0"/>
                </a:lnTo>
                <a:lnTo>
                  <a:pt x="262" y="572"/>
                </a:lnTo>
                <a:close/>
              </a:path>
            </a:pathLst>
          </a:custGeom>
          <a:noFill/>
          <a:ln cap="rnd" w="46800">
            <a:solidFill>
              <a:srgbClr val="ffffff"/>
            </a:solidFill>
            <a:round/>
          </a:ln>
        </p:spPr>
        <p:style>
          <a:lnRef idx="0"/>
          <a:fillRef idx="0"/>
          <a:effectRef idx="0"/>
          <a:fontRef idx="minor"/>
        </p:style>
        <p:txBody>
          <a:bodyPr lIns="113400" rIns="113400" tIns="68400" bIns="68400" anchor="ctr" anchorCtr="1">
            <a:noAutofit/>
          </a:bodyPr>
          <a:p>
            <a:pPr>
              <a:lnSpc>
                <a:spcPct val="100000"/>
              </a:lnSpc>
            </a:pPr>
            <a:endParaRPr b="0" lang="en-GB" sz="1800" spc="-1" strike="noStrike">
              <a:solidFill>
                <a:srgbClr val="000000"/>
              </a:solidFill>
              <a:latin typeface="Arial"/>
              <a:ea typeface="DejaVu Sans"/>
            </a:endParaRPr>
          </a:p>
        </p:txBody>
      </p:sp>
      <p:sp>
        <p:nvSpPr>
          <p:cNvPr id="260" name="Straight Connector 331"/>
          <p:cNvSpPr/>
          <p:nvPr/>
        </p:nvSpPr>
        <p:spPr>
          <a:xfrm flipH="1">
            <a:off x="552960" y="6206040"/>
            <a:ext cx="104760" cy="260280"/>
          </a:xfrm>
          <a:prstGeom prst="line">
            <a:avLst/>
          </a:prstGeom>
          <a:ln cap="rnd" w="68040">
            <a:solidFill>
              <a:srgbClr val="ffffff"/>
            </a:solidFill>
            <a:round/>
          </a:ln>
        </p:spPr>
        <p:style>
          <a:lnRef idx="0"/>
          <a:fillRef idx="0"/>
          <a:effectRef idx="0"/>
          <a:fontRef idx="minor"/>
        </p:style>
        <p:txBody>
          <a:bodyPr lIns="123840" rIns="123840" tIns="78840" bIns="78840" anchor="ctr" anchorCtr="1">
            <a:noAutofit/>
          </a:bodyPr>
          <a:p>
            <a:endParaRPr b="0" lang="en-GB" sz="1800" spc="-1" strike="noStrike">
              <a:solidFill>
                <a:srgbClr val="000000"/>
              </a:solidFill>
              <a:latin typeface="Arial"/>
              <a:ea typeface="DejaVu Sans"/>
            </a:endParaRPr>
          </a:p>
        </p:txBody>
      </p:sp>
      <p:sp>
        <p:nvSpPr>
          <p:cNvPr id="261" name="Straight Connector 332"/>
          <p:cNvSpPr/>
          <p:nvPr/>
        </p:nvSpPr>
        <p:spPr>
          <a:xfrm>
            <a:off x="475200" y="6283440"/>
            <a:ext cx="260280" cy="105480"/>
          </a:xfrm>
          <a:prstGeom prst="line">
            <a:avLst/>
          </a:prstGeom>
          <a:ln cap="rnd" w="68040">
            <a:solidFill>
              <a:srgbClr val="ffffff"/>
            </a:solidFill>
            <a:round/>
          </a:ln>
        </p:spPr>
        <p:style>
          <a:lnRef idx="0"/>
          <a:fillRef idx="0"/>
          <a:effectRef idx="0"/>
          <a:fontRef idx="minor"/>
        </p:style>
        <p:txBody>
          <a:bodyPr lIns="123840" rIns="123840" tIns="26640" bIns="26640" anchor="ctr" anchorCtr="1">
            <a:noAutofit/>
          </a:bodyPr>
          <a:p>
            <a:endParaRPr b="0" lang="en-GB" sz="1800" spc="-1" strike="noStrike">
              <a:solidFill>
                <a:srgbClr val="000000"/>
              </a:solidFill>
              <a:latin typeface="Arial"/>
              <a:ea typeface="DejaVu Sans"/>
            </a:endParaRPr>
          </a:p>
        </p:txBody>
      </p:sp>
      <p:sp>
        <p:nvSpPr>
          <p:cNvPr id="262" name="Freeform: Shape 333"/>
          <p:cNvSpPr/>
          <p:nvPr/>
        </p:nvSpPr>
        <p:spPr>
          <a:xfrm>
            <a:off x="8625240" y="784440"/>
            <a:ext cx="230400" cy="230400"/>
          </a:xfrm>
          <a:custGeom>
            <a:avLst/>
            <a:gdLst>
              <a:gd name="textAreaLeft" fmla="*/ 0 w 230400"/>
              <a:gd name="textAreaRight" fmla="*/ 230760 w 230400"/>
              <a:gd name="textAreaTop" fmla="*/ 0 h 230400"/>
              <a:gd name="textAreaBottom" fmla="*/ 230760 h 230400"/>
            </a:gdLst>
            <a:ahLst/>
            <a:rect l="textAreaLeft" t="textAreaTop" r="textAreaRight" b="textAreaBottom"/>
            <a:pathLst>
              <a:path w="641" h="641">
                <a:moveTo>
                  <a:pt x="641" y="321"/>
                </a:moveTo>
                <a:lnTo>
                  <a:pt x="640" y="343"/>
                </a:lnTo>
                <a:lnTo>
                  <a:pt x="639" y="363"/>
                </a:lnTo>
                <a:lnTo>
                  <a:pt x="635" y="384"/>
                </a:lnTo>
                <a:lnTo>
                  <a:pt x="631" y="404"/>
                </a:lnTo>
                <a:lnTo>
                  <a:pt x="625" y="424"/>
                </a:lnTo>
                <a:lnTo>
                  <a:pt x="617" y="443"/>
                </a:lnTo>
                <a:lnTo>
                  <a:pt x="609" y="461"/>
                </a:lnTo>
                <a:lnTo>
                  <a:pt x="598" y="481"/>
                </a:lnTo>
                <a:lnTo>
                  <a:pt x="587" y="499"/>
                </a:lnTo>
                <a:lnTo>
                  <a:pt x="574" y="516"/>
                </a:lnTo>
                <a:lnTo>
                  <a:pt x="562" y="533"/>
                </a:lnTo>
                <a:lnTo>
                  <a:pt x="547" y="547"/>
                </a:lnTo>
                <a:lnTo>
                  <a:pt x="533" y="562"/>
                </a:lnTo>
                <a:lnTo>
                  <a:pt x="516" y="574"/>
                </a:lnTo>
                <a:lnTo>
                  <a:pt x="499" y="586"/>
                </a:lnTo>
                <a:lnTo>
                  <a:pt x="481" y="598"/>
                </a:lnTo>
                <a:lnTo>
                  <a:pt x="461" y="609"/>
                </a:lnTo>
                <a:lnTo>
                  <a:pt x="443" y="617"/>
                </a:lnTo>
                <a:lnTo>
                  <a:pt x="424" y="625"/>
                </a:lnTo>
                <a:lnTo>
                  <a:pt x="404" y="631"/>
                </a:lnTo>
                <a:lnTo>
                  <a:pt x="384" y="635"/>
                </a:lnTo>
                <a:lnTo>
                  <a:pt x="363" y="639"/>
                </a:lnTo>
                <a:lnTo>
                  <a:pt x="343" y="640"/>
                </a:lnTo>
                <a:lnTo>
                  <a:pt x="321" y="641"/>
                </a:lnTo>
                <a:lnTo>
                  <a:pt x="299" y="640"/>
                </a:lnTo>
                <a:lnTo>
                  <a:pt x="279" y="639"/>
                </a:lnTo>
                <a:lnTo>
                  <a:pt x="258" y="635"/>
                </a:lnTo>
                <a:lnTo>
                  <a:pt x="237" y="631"/>
                </a:lnTo>
                <a:lnTo>
                  <a:pt x="218" y="625"/>
                </a:lnTo>
                <a:lnTo>
                  <a:pt x="199" y="617"/>
                </a:lnTo>
                <a:lnTo>
                  <a:pt x="179" y="609"/>
                </a:lnTo>
                <a:lnTo>
                  <a:pt x="160" y="598"/>
                </a:lnTo>
                <a:lnTo>
                  <a:pt x="142" y="586"/>
                </a:lnTo>
                <a:lnTo>
                  <a:pt x="124" y="574"/>
                </a:lnTo>
                <a:lnTo>
                  <a:pt x="108" y="562"/>
                </a:lnTo>
                <a:lnTo>
                  <a:pt x="94" y="547"/>
                </a:lnTo>
                <a:lnTo>
                  <a:pt x="79" y="533"/>
                </a:lnTo>
                <a:lnTo>
                  <a:pt x="67" y="516"/>
                </a:lnTo>
                <a:lnTo>
                  <a:pt x="54" y="499"/>
                </a:lnTo>
                <a:lnTo>
                  <a:pt x="43" y="481"/>
                </a:lnTo>
                <a:lnTo>
                  <a:pt x="32" y="461"/>
                </a:lnTo>
                <a:lnTo>
                  <a:pt x="23" y="443"/>
                </a:lnTo>
                <a:lnTo>
                  <a:pt x="16" y="424"/>
                </a:lnTo>
                <a:lnTo>
                  <a:pt x="10" y="404"/>
                </a:lnTo>
                <a:lnTo>
                  <a:pt x="6" y="384"/>
                </a:lnTo>
                <a:lnTo>
                  <a:pt x="3" y="363"/>
                </a:lnTo>
                <a:lnTo>
                  <a:pt x="0" y="343"/>
                </a:lnTo>
                <a:lnTo>
                  <a:pt x="0" y="321"/>
                </a:lnTo>
                <a:lnTo>
                  <a:pt x="0" y="299"/>
                </a:lnTo>
                <a:lnTo>
                  <a:pt x="3" y="279"/>
                </a:lnTo>
                <a:lnTo>
                  <a:pt x="6" y="258"/>
                </a:lnTo>
                <a:lnTo>
                  <a:pt x="10" y="237"/>
                </a:lnTo>
                <a:lnTo>
                  <a:pt x="16" y="218"/>
                </a:lnTo>
                <a:lnTo>
                  <a:pt x="23" y="199"/>
                </a:lnTo>
                <a:lnTo>
                  <a:pt x="32" y="179"/>
                </a:lnTo>
                <a:lnTo>
                  <a:pt x="43" y="160"/>
                </a:lnTo>
                <a:lnTo>
                  <a:pt x="54" y="142"/>
                </a:lnTo>
                <a:lnTo>
                  <a:pt x="67" y="124"/>
                </a:lnTo>
                <a:lnTo>
                  <a:pt x="79" y="108"/>
                </a:lnTo>
                <a:lnTo>
                  <a:pt x="94" y="94"/>
                </a:lnTo>
                <a:lnTo>
                  <a:pt x="108" y="79"/>
                </a:lnTo>
                <a:lnTo>
                  <a:pt x="124" y="67"/>
                </a:lnTo>
                <a:lnTo>
                  <a:pt x="142" y="54"/>
                </a:lnTo>
                <a:lnTo>
                  <a:pt x="160" y="43"/>
                </a:lnTo>
                <a:lnTo>
                  <a:pt x="179" y="32"/>
                </a:lnTo>
                <a:lnTo>
                  <a:pt x="199" y="23"/>
                </a:lnTo>
                <a:lnTo>
                  <a:pt x="218" y="16"/>
                </a:lnTo>
                <a:lnTo>
                  <a:pt x="237" y="10"/>
                </a:lnTo>
                <a:lnTo>
                  <a:pt x="258" y="6"/>
                </a:lnTo>
                <a:lnTo>
                  <a:pt x="279" y="3"/>
                </a:lnTo>
                <a:lnTo>
                  <a:pt x="299" y="0"/>
                </a:lnTo>
                <a:lnTo>
                  <a:pt x="321" y="0"/>
                </a:lnTo>
                <a:lnTo>
                  <a:pt x="343" y="0"/>
                </a:lnTo>
                <a:lnTo>
                  <a:pt x="363" y="3"/>
                </a:lnTo>
                <a:lnTo>
                  <a:pt x="384" y="6"/>
                </a:lnTo>
                <a:lnTo>
                  <a:pt x="404" y="10"/>
                </a:lnTo>
                <a:lnTo>
                  <a:pt x="424" y="16"/>
                </a:lnTo>
                <a:lnTo>
                  <a:pt x="443" y="23"/>
                </a:lnTo>
                <a:lnTo>
                  <a:pt x="461" y="32"/>
                </a:lnTo>
                <a:lnTo>
                  <a:pt x="481" y="43"/>
                </a:lnTo>
                <a:lnTo>
                  <a:pt x="499" y="54"/>
                </a:lnTo>
                <a:lnTo>
                  <a:pt x="516" y="67"/>
                </a:lnTo>
                <a:lnTo>
                  <a:pt x="533" y="79"/>
                </a:lnTo>
                <a:lnTo>
                  <a:pt x="547" y="94"/>
                </a:lnTo>
                <a:lnTo>
                  <a:pt x="562" y="108"/>
                </a:lnTo>
                <a:lnTo>
                  <a:pt x="574" y="124"/>
                </a:lnTo>
                <a:lnTo>
                  <a:pt x="587" y="142"/>
                </a:lnTo>
                <a:lnTo>
                  <a:pt x="598" y="160"/>
                </a:lnTo>
                <a:lnTo>
                  <a:pt x="609" y="179"/>
                </a:lnTo>
                <a:lnTo>
                  <a:pt x="617" y="199"/>
                </a:lnTo>
                <a:lnTo>
                  <a:pt x="625" y="218"/>
                </a:lnTo>
                <a:lnTo>
                  <a:pt x="631" y="237"/>
                </a:lnTo>
                <a:lnTo>
                  <a:pt x="635" y="258"/>
                </a:lnTo>
                <a:lnTo>
                  <a:pt x="639" y="279"/>
                </a:lnTo>
                <a:lnTo>
                  <a:pt x="640" y="299"/>
                </a:lnTo>
                <a:lnTo>
                  <a:pt x="641" y="321"/>
                </a:lnTo>
                <a:close/>
              </a:path>
            </a:pathLst>
          </a:custGeom>
          <a:noFill/>
          <a:ln cap="rnd" w="46080">
            <a:solidFill>
              <a:srgbClr val="ffffff"/>
            </a:solidFill>
            <a:round/>
          </a:ln>
        </p:spPr>
        <p:style>
          <a:lnRef idx="0"/>
          <a:fillRef idx="0"/>
          <a:effectRef idx="0"/>
          <a:fontRef idx="minor"/>
        </p:style>
        <p:txBody>
          <a:bodyPr lIns="113040" rIns="113040" tIns="68040" bIns="68040" anchor="ctr" anchorCtr="1">
            <a:noAutofit/>
          </a:bodyPr>
          <a:p>
            <a:pPr>
              <a:lnSpc>
                <a:spcPct val="100000"/>
              </a:lnSpc>
            </a:pPr>
            <a:endParaRPr b="0" lang="en-GB" sz="1800" spc="-1" strike="noStrike">
              <a:solidFill>
                <a:srgbClr val="000000"/>
              </a:solidFill>
              <a:latin typeface="Arial"/>
              <a:ea typeface="DejaVu Sans"/>
            </a:endParaRPr>
          </a:p>
        </p:txBody>
      </p:sp>
      <p:sp>
        <p:nvSpPr>
          <p:cNvPr id="263" name="Freeform: Shape 334"/>
          <p:cNvSpPr/>
          <p:nvPr/>
        </p:nvSpPr>
        <p:spPr>
          <a:xfrm>
            <a:off x="272880" y="287280"/>
            <a:ext cx="430920" cy="519120"/>
          </a:xfrm>
          <a:custGeom>
            <a:avLst/>
            <a:gdLst>
              <a:gd name="textAreaLeft" fmla="*/ 0 w 430920"/>
              <a:gd name="textAreaRight" fmla="*/ 431280 w 430920"/>
              <a:gd name="textAreaTop" fmla="*/ 0 h 519120"/>
              <a:gd name="textAreaBottom" fmla="*/ 519480 h 519120"/>
            </a:gdLst>
            <a:ahLst/>
            <a:rect l="textAreaLeft" t="textAreaTop" r="textAreaRight" b="textAreaBottom"/>
            <a:pathLst>
              <a:path w="1198" h="1443">
                <a:moveTo>
                  <a:pt x="600" y="0"/>
                </a:moveTo>
                <a:lnTo>
                  <a:pt x="600" y="0"/>
                </a:lnTo>
                <a:lnTo>
                  <a:pt x="600" y="0"/>
                </a:lnTo>
                <a:lnTo>
                  <a:pt x="558" y="1"/>
                </a:lnTo>
                <a:lnTo>
                  <a:pt x="520" y="4"/>
                </a:lnTo>
                <a:lnTo>
                  <a:pt x="481" y="10"/>
                </a:lnTo>
                <a:lnTo>
                  <a:pt x="443" y="19"/>
                </a:lnTo>
                <a:lnTo>
                  <a:pt x="407" y="30"/>
                </a:lnTo>
                <a:lnTo>
                  <a:pt x="371" y="43"/>
                </a:lnTo>
                <a:lnTo>
                  <a:pt x="336" y="60"/>
                </a:lnTo>
                <a:lnTo>
                  <a:pt x="300" y="79"/>
                </a:lnTo>
                <a:lnTo>
                  <a:pt x="264" y="101"/>
                </a:lnTo>
                <a:lnTo>
                  <a:pt x="233" y="124"/>
                </a:lnTo>
                <a:lnTo>
                  <a:pt x="203" y="148"/>
                </a:lnTo>
                <a:lnTo>
                  <a:pt x="174" y="174"/>
                </a:lnTo>
                <a:lnTo>
                  <a:pt x="148" y="203"/>
                </a:lnTo>
                <a:lnTo>
                  <a:pt x="124" y="233"/>
                </a:lnTo>
                <a:lnTo>
                  <a:pt x="101" y="264"/>
                </a:lnTo>
                <a:lnTo>
                  <a:pt x="79" y="300"/>
                </a:lnTo>
                <a:lnTo>
                  <a:pt x="60" y="336"/>
                </a:lnTo>
                <a:lnTo>
                  <a:pt x="43" y="371"/>
                </a:lnTo>
                <a:lnTo>
                  <a:pt x="30" y="407"/>
                </a:lnTo>
                <a:lnTo>
                  <a:pt x="19" y="443"/>
                </a:lnTo>
                <a:lnTo>
                  <a:pt x="10" y="481"/>
                </a:lnTo>
                <a:lnTo>
                  <a:pt x="4" y="518"/>
                </a:lnTo>
                <a:lnTo>
                  <a:pt x="1" y="557"/>
                </a:lnTo>
                <a:lnTo>
                  <a:pt x="0" y="598"/>
                </a:lnTo>
                <a:lnTo>
                  <a:pt x="0" y="598"/>
                </a:lnTo>
                <a:lnTo>
                  <a:pt x="0" y="598"/>
                </a:lnTo>
                <a:lnTo>
                  <a:pt x="1" y="639"/>
                </a:lnTo>
                <a:lnTo>
                  <a:pt x="4" y="678"/>
                </a:lnTo>
                <a:lnTo>
                  <a:pt x="10" y="717"/>
                </a:lnTo>
                <a:lnTo>
                  <a:pt x="19" y="754"/>
                </a:lnTo>
                <a:lnTo>
                  <a:pt x="30" y="791"/>
                </a:lnTo>
                <a:lnTo>
                  <a:pt x="44" y="827"/>
                </a:lnTo>
                <a:lnTo>
                  <a:pt x="60" y="862"/>
                </a:lnTo>
                <a:lnTo>
                  <a:pt x="79" y="898"/>
                </a:lnTo>
                <a:lnTo>
                  <a:pt x="101" y="933"/>
                </a:lnTo>
                <a:lnTo>
                  <a:pt x="124" y="965"/>
                </a:lnTo>
                <a:lnTo>
                  <a:pt x="148" y="995"/>
                </a:lnTo>
                <a:lnTo>
                  <a:pt x="174" y="1023"/>
                </a:lnTo>
                <a:lnTo>
                  <a:pt x="203" y="1048"/>
                </a:lnTo>
                <a:lnTo>
                  <a:pt x="233" y="1072"/>
                </a:lnTo>
                <a:lnTo>
                  <a:pt x="264" y="1095"/>
                </a:lnTo>
                <a:lnTo>
                  <a:pt x="300" y="1117"/>
                </a:lnTo>
                <a:lnTo>
                  <a:pt x="325" y="1130"/>
                </a:lnTo>
                <a:lnTo>
                  <a:pt x="349" y="1143"/>
                </a:lnTo>
                <a:lnTo>
                  <a:pt x="375" y="1153"/>
                </a:lnTo>
                <a:lnTo>
                  <a:pt x="401" y="1164"/>
                </a:lnTo>
                <a:lnTo>
                  <a:pt x="401" y="1164"/>
                </a:lnTo>
                <a:lnTo>
                  <a:pt x="401" y="1372"/>
                </a:lnTo>
                <a:lnTo>
                  <a:pt x="401" y="1380"/>
                </a:lnTo>
                <a:lnTo>
                  <a:pt x="402" y="1387"/>
                </a:lnTo>
                <a:lnTo>
                  <a:pt x="405" y="1393"/>
                </a:lnTo>
                <a:lnTo>
                  <a:pt x="407" y="1399"/>
                </a:lnTo>
                <a:lnTo>
                  <a:pt x="410" y="1406"/>
                </a:lnTo>
                <a:lnTo>
                  <a:pt x="413" y="1411"/>
                </a:lnTo>
                <a:lnTo>
                  <a:pt x="417" y="1417"/>
                </a:lnTo>
                <a:lnTo>
                  <a:pt x="422" y="1422"/>
                </a:lnTo>
                <a:lnTo>
                  <a:pt x="427" y="1427"/>
                </a:lnTo>
                <a:lnTo>
                  <a:pt x="433" y="1430"/>
                </a:lnTo>
                <a:lnTo>
                  <a:pt x="437" y="1434"/>
                </a:lnTo>
                <a:lnTo>
                  <a:pt x="443" y="1437"/>
                </a:lnTo>
                <a:lnTo>
                  <a:pt x="451" y="1439"/>
                </a:lnTo>
                <a:lnTo>
                  <a:pt x="457" y="1441"/>
                </a:lnTo>
                <a:lnTo>
                  <a:pt x="464" y="1443"/>
                </a:lnTo>
                <a:lnTo>
                  <a:pt x="471" y="1443"/>
                </a:lnTo>
                <a:lnTo>
                  <a:pt x="727" y="1443"/>
                </a:lnTo>
                <a:lnTo>
                  <a:pt x="734" y="1443"/>
                </a:lnTo>
                <a:lnTo>
                  <a:pt x="741" y="1441"/>
                </a:lnTo>
                <a:lnTo>
                  <a:pt x="747" y="1439"/>
                </a:lnTo>
                <a:lnTo>
                  <a:pt x="754" y="1437"/>
                </a:lnTo>
                <a:lnTo>
                  <a:pt x="760" y="1434"/>
                </a:lnTo>
                <a:lnTo>
                  <a:pt x="765" y="1430"/>
                </a:lnTo>
                <a:lnTo>
                  <a:pt x="771" y="1427"/>
                </a:lnTo>
                <a:lnTo>
                  <a:pt x="776" y="1422"/>
                </a:lnTo>
                <a:lnTo>
                  <a:pt x="781" y="1417"/>
                </a:lnTo>
                <a:lnTo>
                  <a:pt x="785" y="1411"/>
                </a:lnTo>
                <a:lnTo>
                  <a:pt x="788" y="1406"/>
                </a:lnTo>
                <a:lnTo>
                  <a:pt x="791" y="1399"/>
                </a:lnTo>
                <a:lnTo>
                  <a:pt x="793" y="1393"/>
                </a:lnTo>
                <a:lnTo>
                  <a:pt x="795" y="1387"/>
                </a:lnTo>
                <a:lnTo>
                  <a:pt x="797" y="1380"/>
                </a:lnTo>
                <a:lnTo>
                  <a:pt x="797" y="1372"/>
                </a:lnTo>
                <a:lnTo>
                  <a:pt x="797" y="1164"/>
                </a:lnTo>
                <a:lnTo>
                  <a:pt x="797" y="1164"/>
                </a:lnTo>
                <a:lnTo>
                  <a:pt x="797" y="1164"/>
                </a:lnTo>
                <a:lnTo>
                  <a:pt x="823" y="1153"/>
                </a:lnTo>
                <a:lnTo>
                  <a:pt x="849" y="1143"/>
                </a:lnTo>
                <a:lnTo>
                  <a:pt x="873" y="1130"/>
                </a:lnTo>
                <a:lnTo>
                  <a:pt x="898" y="1117"/>
                </a:lnTo>
                <a:lnTo>
                  <a:pt x="933" y="1095"/>
                </a:lnTo>
                <a:lnTo>
                  <a:pt x="965" y="1072"/>
                </a:lnTo>
                <a:lnTo>
                  <a:pt x="995" y="1048"/>
                </a:lnTo>
                <a:lnTo>
                  <a:pt x="1024" y="1023"/>
                </a:lnTo>
                <a:lnTo>
                  <a:pt x="1049" y="995"/>
                </a:lnTo>
                <a:lnTo>
                  <a:pt x="1074" y="965"/>
                </a:lnTo>
                <a:lnTo>
                  <a:pt x="1097" y="933"/>
                </a:lnTo>
                <a:lnTo>
                  <a:pt x="1118" y="898"/>
                </a:lnTo>
                <a:lnTo>
                  <a:pt x="1138" y="862"/>
                </a:lnTo>
                <a:lnTo>
                  <a:pt x="1153" y="827"/>
                </a:lnTo>
                <a:lnTo>
                  <a:pt x="1168" y="791"/>
                </a:lnTo>
                <a:lnTo>
                  <a:pt x="1179" y="754"/>
                </a:lnTo>
                <a:lnTo>
                  <a:pt x="1187" y="717"/>
                </a:lnTo>
                <a:lnTo>
                  <a:pt x="1193" y="678"/>
                </a:lnTo>
                <a:lnTo>
                  <a:pt x="1197" y="639"/>
                </a:lnTo>
                <a:lnTo>
                  <a:pt x="1198" y="598"/>
                </a:lnTo>
                <a:lnTo>
                  <a:pt x="1198" y="598"/>
                </a:lnTo>
                <a:lnTo>
                  <a:pt x="1198" y="598"/>
                </a:lnTo>
                <a:lnTo>
                  <a:pt x="1197" y="557"/>
                </a:lnTo>
                <a:lnTo>
                  <a:pt x="1193" y="518"/>
                </a:lnTo>
                <a:lnTo>
                  <a:pt x="1187" y="481"/>
                </a:lnTo>
                <a:lnTo>
                  <a:pt x="1179" y="443"/>
                </a:lnTo>
                <a:lnTo>
                  <a:pt x="1168" y="407"/>
                </a:lnTo>
                <a:lnTo>
                  <a:pt x="1153" y="371"/>
                </a:lnTo>
                <a:lnTo>
                  <a:pt x="1138" y="336"/>
                </a:lnTo>
                <a:lnTo>
                  <a:pt x="1118" y="300"/>
                </a:lnTo>
                <a:lnTo>
                  <a:pt x="1097" y="264"/>
                </a:lnTo>
                <a:lnTo>
                  <a:pt x="1074" y="233"/>
                </a:lnTo>
                <a:lnTo>
                  <a:pt x="1049" y="203"/>
                </a:lnTo>
                <a:lnTo>
                  <a:pt x="1024" y="174"/>
                </a:lnTo>
                <a:lnTo>
                  <a:pt x="995" y="148"/>
                </a:lnTo>
                <a:lnTo>
                  <a:pt x="965" y="124"/>
                </a:lnTo>
                <a:lnTo>
                  <a:pt x="933" y="101"/>
                </a:lnTo>
                <a:lnTo>
                  <a:pt x="898" y="79"/>
                </a:lnTo>
                <a:lnTo>
                  <a:pt x="862" y="60"/>
                </a:lnTo>
                <a:lnTo>
                  <a:pt x="827" y="43"/>
                </a:lnTo>
                <a:lnTo>
                  <a:pt x="791" y="30"/>
                </a:lnTo>
                <a:lnTo>
                  <a:pt x="754" y="19"/>
                </a:lnTo>
                <a:lnTo>
                  <a:pt x="717" y="10"/>
                </a:lnTo>
                <a:lnTo>
                  <a:pt x="679" y="4"/>
                </a:lnTo>
                <a:lnTo>
                  <a:pt x="639" y="1"/>
                </a:lnTo>
                <a:lnTo>
                  <a:pt x="600" y="0"/>
                </a:lnTo>
                <a:close/>
              </a:path>
            </a:pathLst>
          </a:custGeom>
          <a:noFill/>
          <a:ln cap="sq" w="28800">
            <a:solidFill>
              <a:srgbClr val="ffffff"/>
            </a:solidFill>
            <a:miter/>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264" name="Freeform: Shape 335"/>
          <p:cNvSpPr/>
          <p:nvPr/>
        </p:nvSpPr>
        <p:spPr>
          <a:xfrm>
            <a:off x="387360" y="806400"/>
            <a:ext cx="202320" cy="50760"/>
          </a:xfrm>
          <a:custGeom>
            <a:avLst/>
            <a:gdLst>
              <a:gd name="textAreaLeft" fmla="*/ 0 w 202320"/>
              <a:gd name="textAreaRight" fmla="*/ 202680 w 202320"/>
              <a:gd name="textAreaTop" fmla="*/ 0 h 50760"/>
              <a:gd name="textAreaBottom" fmla="*/ 51120 h 50760"/>
            </a:gdLst>
            <a:ahLst/>
            <a:rect l="textAreaLeft" t="textAreaTop" r="textAreaRight" b="textAreaBottom"/>
            <a:pathLst>
              <a:path w="563" h="142">
                <a:moveTo>
                  <a:pt x="282" y="142"/>
                </a:moveTo>
                <a:lnTo>
                  <a:pt x="493" y="142"/>
                </a:lnTo>
                <a:lnTo>
                  <a:pt x="500" y="142"/>
                </a:lnTo>
                <a:lnTo>
                  <a:pt x="507" y="141"/>
                </a:lnTo>
                <a:lnTo>
                  <a:pt x="513" y="138"/>
                </a:lnTo>
                <a:lnTo>
                  <a:pt x="520" y="136"/>
                </a:lnTo>
                <a:lnTo>
                  <a:pt x="527" y="133"/>
                </a:lnTo>
                <a:lnTo>
                  <a:pt x="531" y="130"/>
                </a:lnTo>
                <a:lnTo>
                  <a:pt x="537" y="125"/>
                </a:lnTo>
                <a:lnTo>
                  <a:pt x="542" y="121"/>
                </a:lnTo>
                <a:lnTo>
                  <a:pt x="547" y="115"/>
                </a:lnTo>
                <a:lnTo>
                  <a:pt x="551" y="110"/>
                </a:lnTo>
                <a:lnTo>
                  <a:pt x="554" y="104"/>
                </a:lnTo>
                <a:lnTo>
                  <a:pt x="557" y="98"/>
                </a:lnTo>
                <a:lnTo>
                  <a:pt x="559" y="92"/>
                </a:lnTo>
                <a:lnTo>
                  <a:pt x="562" y="85"/>
                </a:lnTo>
                <a:lnTo>
                  <a:pt x="563" y="78"/>
                </a:lnTo>
                <a:lnTo>
                  <a:pt x="563" y="71"/>
                </a:lnTo>
                <a:lnTo>
                  <a:pt x="563" y="63"/>
                </a:lnTo>
                <a:lnTo>
                  <a:pt x="562" y="56"/>
                </a:lnTo>
                <a:lnTo>
                  <a:pt x="559" y="50"/>
                </a:lnTo>
                <a:lnTo>
                  <a:pt x="557" y="43"/>
                </a:lnTo>
                <a:lnTo>
                  <a:pt x="554" y="37"/>
                </a:lnTo>
                <a:lnTo>
                  <a:pt x="551" y="31"/>
                </a:lnTo>
                <a:lnTo>
                  <a:pt x="547" y="26"/>
                </a:lnTo>
                <a:lnTo>
                  <a:pt x="542" y="21"/>
                </a:lnTo>
                <a:lnTo>
                  <a:pt x="537" y="16"/>
                </a:lnTo>
                <a:lnTo>
                  <a:pt x="531" y="12"/>
                </a:lnTo>
                <a:lnTo>
                  <a:pt x="527" y="9"/>
                </a:lnTo>
                <a:lnTo>
                  <a:pt x="520" y="5"/>
                </a:lnTo>
                <a:lnTo>
                  <a:pt x="513" y="4"/>
                </a:lnTo>
                <a:lnTo>
                  <a:pt x="507" y="2"/>
                </a:lnTo>
                <a:lnTo>
                  <a:pt x="500" y="0"/>
                </a:lnTo>
                <a:lnTo>
                  <a:pt x="493" y="0"/>
                </a:lnTo>
                <a:lnTo>
                  <a:pt x="71" y="0"/>
                </a:lnTo>
                <a:lnTo>
                  <a:pt x="63" y="0"/>
                </a:lnTo>
                <a:lnTo>
                  <a:pt x="56" y="2"/>
                </a:lnTo>
                <a:lnTo>
                  <a:pt x="50" y="4"/>
                </a:lnTo>
                <a:lnTo>
                  <a:pt x="43" y="5"/>
                </a:lnTo>
                <a:lnTo>
                  <a:pt x="37" y="9"/>
                </a:lnTo>
                <a:lnTo>
                  <a:pt x="32" y="12"/>
                </a:lnTo>
                <a:lnTo>
                  <a:pt x="26" y="16"/>
                </a:lnTo>
                <a:lnTo>
                  <a:pt x="21" y="21"/>
                </a:lnTo>
                <a:lnTo>
                  <a:pt x="16" y="26"/>
                </a:lnTo>
                <a:lnTo>
                  <a:pt x="12" y="31"/>
                </a:lnTo>
                <a:lnTo>
                  <a:pt x="9" y="37"/>
                </a:lnTo>
                <a:lnTo>
                  <a:pt x="6" y="43"/>
                </a:lnTo>
                <a:lnTo>
                  <a:pt x="4" y="50"/>
                </a:lnTo>
                <a:lnTo>
                  <a:pt x="2" y="56"/>
                </a:lnTo>
                <a:lnTo>
                  <a:pt x="0" y="63"/>
                </a:lnTo>
                <a:lnTo>
                  <a:pt x="0" y="71"/>
                </a:lnTo>
                <a:lnTo>
                  <a:pt x="0" y="78"/>
                </a:lnTo>
                <a:lnTo>
                  <a:pt x="2" y="85"/>
                </a:lnTo>
                <a:lnTo>
                  <a:pt x="4" y="92"/>
                </a:lnTo>
                <a:lnTo>
                  <a:pt x="6" y="98"/>
                </a:lnTo>
                <a:lnTo>
                  <a:pt x="9" y="104"/>
                </a:lnTo>
                <a:lnTo>
                  <a:pt x="12" y="110"/>
                </a:lnTo>
                <a:lnTo>
                  <a:pt x="16" y="115"/>
                </a:lnTo>
                <a:lnTo>
                  <a:pt x="21" y="121"/>
                </a:lnTo>
                <a:lnTo>
                  <a:pt x="26" y="125"/>
                </a:lnTo>
                <a:lnTo>
                  <a:pt x="32" y="130"/>
                </a:lnTo>
                <a:lnTo>
                  <a:pt x="37" y="133"/>
                </a:lnTo>
                <a:lnTo>
                  <a:pt x="43" y="136"/>
                </a:lnTo>
                <a:lnTo>
                  <a:pt x="50" y="138"/>
                </a:lnTo>
                <a:lnTo>
                  <a:pt x="56" y="141"/>
                </a:lnTo>
                <a:lnTo>
                  <a:pt x="63" y="142"/>
                </a:lnTo>
                <a:lnTo>
                  <a:pt x="71" y="142"/>
                </a:lnTo>
                <a:lnTo>
                  <a:pt x="282" y="142"/>
                </a:lnTo>
                <a:close/>
              </a:path>
            </a:pathLst>
          </a:custGeom>
          <a:noFill/>
          <a:ln cap="rnd" w="28800">
            <a:solidFill>
              <a:srgbClr val="ffffff"/>
            </a:solidFill>
            <a:round/>
          </a:ln>
        </p:spPr>
        <p:style>
          <a:lnRef idx="0"/>
          <a:fillRef idx="0"/>
          <a:effectRef idx="0"/>
          <a:fontRef idx="minor"/>
        </p:style>
        <p:txBody>
          <a:bodyPr lIns="104400" rIns="104400" tIns="-8280" bIns="-8280" anchor="ctr" anchorCtr="1">
            <a:noAutofit/>
          </a:bodyPr>
          <a:p>
            <a:pPr>
              <a:lnSpc>
                <a:spcPct val="100000"/>
              </a:lnSpc>
            </a:pPr>
            <a:endParaRPr b="0" lang="en-GB" sz="1800" spc="-1" strike="noStrike">
              <a:solidFill>
                <a:srgbClr val="000000"/>
              </a:solidFill>
              <a:latin typeface="Arial"/>
              <a:ea typeface="DejaVu Sans"/>
            </a:endParaRPr>
          </a:p>
        </p:txBody>
      </p:sp>
      <p:sp>
        <p:nvSpPr>
          <p:cNvPr id="265" name="Freeform: Shape 336"/>
          <p:cNvSpPr/>
          <p:nvPr/>
        </p:nvSpPr>
        <p:spPr>
          <a:xfrm>
            <a:off x="406800" y="856440"/>
            <a:ext cx="163080" cy="50400"/>
          </a:xfrm>
          <a:custGeom>
            <a:avLst/>
            <a:gdLst>
              <a:gd name="textAreaLeft" fmla="*/ 0 w 163080"/>
              <a:gd name="textAreaRight" fmla="*/ 163440 w 163080"/>
              <a:gd name="textAreaTop" fmla="*/ 0 h 50400"/>
              <a:gd name="textAreaBottom" fmla="*/ 50760 h 50400"/>
            </a:gdLst>
            <a:ahLst/>
            <a:rect l="textAreaLeft" t="textAreaTop" r="textAreaRight" b="textAreaBottom"/>
            <a:pathLst>
              <a:path w="454" h="141">
                <a:moveTo>
                  <a:pt x="228" y="141"/>
                </a:moveTo>
                <a:lnTo>
                  <a:pt x="384" y="141"/>
                </a:lnTo>
                <a:lnTo>
                  <a:pt x="391" y="141"/>
                </a:lnTo>
                <a:lnTo>
                  <a:pt x="398" y="139"/>
                </a:lnTo>
                <a:lnTo>
                  <a:pt x="404" y="137"/>
                </a:lnTo>
                <a:lnTo>
                  <a:pt x="412" y="135"/>
                </a:lnTo>
                <a:lnTo>
                  <a:pt x="418" y="132"/>
                </a:lnTo>
                <a:lnTo>
                  <a:pt x="423" y="129"/>
                </a:lnTo>
                <a:lnTo>
                  <a:pt x="429" y="125"/>
                </a:lnTo>
                <a:lnTo>
                  <a:pt x="433" y="120"/>
                </a:lnTo>
                <a:lnTo>
                  <a:pt x="438" y="115"/>
                </a:lnTo>
                <a:lnTo>
                  <a:pt x="442" y="109"/>
                </a:lnTo>
                <a:lnTo>
                  <a:pt x="445" y="104"/>
                </a:lnTo>
                <a:lnTo>
                  <a:pt x="448" y="98"/>
                </a:lnTo>
                <a:lnTo>
                  <a:pt x="450" y="91"/>
                </a:lnTo>
                <a:lnTo>
                  <a:pt x="453" y="85"/>
                </a:lnTo>
                <a:lnTo>
                  <a:pt x="454" y="78"/>
                </a:lnTo>
                <a:lnTo>
                  <a:pt x="454" y="71"/>
                </a:lnTo>
                <a:lnTo>
                  <a:pt x="454" y="71"/>
                </a:lnTo>
                <a:lnTo>
                  <a:pt x="454" y="63"/>
                </a:lnTo>
                <a:lnTo>
                  <a:pt x="453" y="56"/>
                </a:lnTo>
                <a:lnTo>
                  <a:pt x="450" y="50"/>
                </a:lnTo>
                <a:lnTo>
                  <a:pt x="448" y="43"/>
                </a:lnTo>
                <a:lnTo>
                  <a:pt x="445" y="37"/>
                </a:lnTo>
                <a:lnTo>
                  <a:pt x="442" y="32"/>
                </a:lnTo>
                <a:lnTo>
                  <a:pt x="438" y="26"/>
                </a:lnTo>
                <a:lnTo>
                  <a:pt x="433" y="21"/>
                </a:lnTo>
                <a:lnTo>
                  <a:pt x="429" y="16"/>
                </a:lnTo>
                <a:lnTo>
                  <a:pt x="423" y="12"/>
                </a:lnTo>
                <a:lnTo>
                  <a:pt x="418" y="9"/>
                </a:lnTo>
                <a:lnTo>
                  <a:pt x="412" y="6"/>
                </a:lnTo>
                <a:lnTo>
                  <a:pt x="404" y="4"/>
                </a:lnTo>
                <a:lnTo>
                  <a:pt x="398" y="2"/>
                </a:lnTo>
                <a:lnTo>
                  <a:pt x="391" y="0"/>
                </a:lnTo>
                <a:lnTo>
                  <a:pt x="384" y="0"/>
                </a:lnTo>
                <a:lnTo>
                  <a:pt x="71" y="0"/>
                </a:lnTo>
                <a:lnTo>
                  <a:pt x="63" y="0"/>
                </a:lnTo>
                <a:lnTo>
                  <a:pt x="56" y="2"/>
                </a:lnTo>
                <a:lnTo>
                  <a:pt x="50" y="4"/>
                </a:lnTo>
                <a:lnTo>
                  <a:pt x="43" y="6"/>
                </a:lnTo>
                <a:lnTo>
                  <a:pt x="37" y="9"/>
                </a:lnTo>
                <a:lnTo>
                  <a:pt x="32" y="12"/>
                </a:lnTo>
                <a:lnTo>
                  <a:pt x="26" y="16"/>
                </a:lnTo>
                <a:lnTo>
                  <a:pt x="21" y="21"/>
                </a:lnTo>
                <a:lnTo>
                  <a:pt x="16" y="26"/>
                </a:lnTo>
                <a:lnTo>
                  <a:pt x="12" y="32"/>
                </a:lnTo>
                <a:lnTo>
                  <a:pt x="9" y="37"/>
                </a:lnTo>
                <a:lnTo>
                  <a:pt x="6" y="43"/>
                </a:lnTo>
                <a:lnTo>
                  <a:pt x="4" y="50"/>
                </a:lnTo>
                <a:lnTo>
                  <a:pt x="2" y="56"/>
                </a:lnTo>
                <a:lnTo>
                  <a:pt x="0" y="63"/>
                </a:lnTo>
                <a:lnTo>
                  <a:pt x="0" y="71"/>
                </a:lnTo>
                <a:lnTo>
                  <a:pt x="0" y="71"/>
                </a:lnTo>
                <a:lnTo>
                  <a:pt x="0" y="78"/>
                </a:lnTo>
                <a:lnTo>
                  <a:pt x="2" y="85"/>
                </a:lnTo>
                <a:lnTo>
                  <a:pt x="4" y="91"/>
                </a:lnTo>
                <a:lnTo>
                  <a:pt x="6" y="98"/>
                </a:lnTo>
                <a:lnTo>
                  <a:pt x="9" y="104"/>
                </a:lnTo>
                <a:lnTo>
                  <a:pt x="12" y="109"/>
                </a:lnTo>
                <a:lnTo>
                  <a:pt x="16" y="115"/>
                </a:lnTo>
                <a:lnTo>
                  <a:pt x="21" y="120"/>
                </a:lnTo>
                <a:lnTo>
                  <a:pt x="26" y="125"/>
                </a:lnTo>
                <a:lnTo>
                  <a:pt x="32" y="129"/>
                </a:lnTo>
                <a:lnTo>
                  <a:pt x="37" y="132"/>
                </a:lnTo>
                <a:lnTo>
                  <a:pt x="43" y="135"/>
                </a:lnTo>
                <a:lnTo>
                  <a:pt x="50" y="137"/>
                </a:lnTo>
                <a:lnTo>
                  <a:pt x="56" y="139"/>
                </a:lnTo>
                <a:lnTo>
                  <a:pt x="63" y="141"/>
                </a:lnTo>
                <a:lnTo>
                  <a:pt x="71" y="141"/>
                </a:lnTo>
                <a:lnTo>
                  <a:pt x="228" y="141"/>
                </a:lnTo>
                <a:close/>
              </a:path>
            </a:pathLst>
          </a:custGeom>
          <a:noFill/>
          <a:ln cap="rnd" w="28800">
            <a:solidFill>
              <a:srgbClr val="ffffff"/>
            </a:solidFill>
            <a:round/>
          </a:ln>
        </p:spPr>
        <p:style>
          <a:lnRef idx="0"/>
          <a:fillRef idx="0"/>
          <a:effectRef idx="0"/>
          <a:fontRef idx="minor"/>
        </p:style>
        <p:txBody>
          <a:bodyPr lIns="104400" rIns="104400" tIns="-8640" bIns="-8640" anchor="ctr" anchorCtr="1">
            <a:noAutofit/>
          </a:bodyPr>
          <a:p>
            <a:pPr>
              <a:lnSpc>
                <a:spcPct val="100000"/>
              </a:lnSpc>
            </a:pPr>
            <a:endParaRPr b="0" lang="en-GB" sz="1800" spc="-1" strike="noStrike">
              <a:solidFill>
                <a:srgbClr val="000000"/>
              </a:solidFill>
              <a:latin typeface="Arial"/>
              <a:ea typeface="DejaVu Sans"/>
            </a:endParaRPr>
          </a:p>
        </p:txBody>
      </p:sp>
      <p:sp>
        <p:nvSpPr>
          <p:cNvPr id="266" name="Freeform: Shape 337"/>
          <p:cNvSpPr/>
          <p:nvPr/>
        </p:nvSpPr>
        <p:spPr>
          <a:xfrm>
            <a:off x="390600" y="430200"/>
            <a:ext cx="197640" cy="375840"/>
          </a:xfrm>
          <a:custGeom>
            <a:avLst/>
            <a:gdLst>
              <a:gd name="textAreaLeft" fmla="*/ 0 w 197640"/>
              <a:gd name="textAreaRight" fmla="*/ 198000 w 197640"/>
              <a:gd name="textAreaTop" fmla="*/ 0 h 375840"/>
              <a:gd name="textAreaBottom" fmla="*/ 376200 h 375840"/>
            </a:gdLst>
            <a:ahLst/>
            <a:rect l="textAreaLeft" t="textAreaTop" r="textAreaRight" b="textAreaBottom"/>
            <a:pathLst>
              <a:path w="550" h="1045">
                <a:moveTo>
                  <a:pt x="200" y="1045"/>
                </a:moveTo>
                <a:lnTo>
                  <a:pt x="210" y="553"/>
                </a:lnTo>
                <a:lnTo>
                  <a:pt x="211" y="536"/>
                </a:lnTo>
                <a:lnTo>
                  <a:pt x="214" y="522"/>
                </a:lnTo>
                <a:lnTo>
                  <a:pt x="221" y="507"/>
                </a:lnTo>
                <a:lnTo>
                  <a:pt x="228" y="494"/>
                </a:lnTo>
                <a:lnTo>
                  <a:pt x="236" y="481"/>
                </a:lnTo>
                <a:lnTo>
                  <a:pt x="246" y="468"/>
                </a:lnTo>
                <a:lnTo>
                  <a:pt x="270" y="445"/>
                </a:lnTo>
                <a:lnTo>
                  <a:pt x="297" y="425"/>
                </a:lnTo>
                <a:lnTo>
                  <a:pt x="327" y="404"/>
                </a:lnTo>
                <a:lnTo>
                  <a:pt x="392" y="366"/>
                </a:lnTo>
                <a:lnTo>
                  <a:pt x="454" y="327"/>
                </a:lnTo>
                <a:lnTo>
                  <a:pt x="483" y="305"/>
                </a:lnTo>
                <a:lnTo>
                  <a:pt x="507" y="281"/>
                </a:lnTo>
                <a:lnTo>
                  <a:pt x="518" y="269"/>
                </a:lnTo>
                <a:lnTo>
                  <a:pt x="527" y="256"/>
                </a:lnTo>
                <a:lnTo>
                  <a:pt x="535" y="242"/>
                </a:lnTo>
                <a:lnTo>
                  <a:pt x="541" y="228"/>
                </a:lnTo>
                <a:lnTo>
                  <a:pt x="546" y="212"/>
                </a:lnTo>
                <a:lnTo>
                  <a:pt x="548" y="195"/>
                </a:lnTo>
                <a:lnTo>
                  <a:pt x="550" y="178"/>
                </a:lnTo>
                <a:lnTo>
                  <a:pt x="548" y="160"/>
                </a:lnTo>
                <a:lnTo>
                  <a:pt x="545" y="144"/>
                </a:lnTo>
                <a:lnTo>
                  <a:pt x="541" y="132"/>
                </a:lnTo>
                <a:lnTo>
                  <a:pt x="535" y="120"/>
                </a:lnTo>
                <a:lnTo>
                  <a:pt x="527" y="112"/>
                </a:lnTo>
                <a:lnTo>
                  <a:pt x="518" y="103"/>
                </a:lnTo>
                <a:lnTo>
                  <a:pt x="508" y="96"/>
                </a:lnTo>
                <a:lnTo>
                  <a:pt x="496" y="91"/>
                </a:lnTo>
                <a:lnTo>
                  <a:pt x="484" y="87"/>
                </a:lnTo>
                <a:lnTo>
                  <a:pt x="472" y="85"/>
                </a:lnTo>
                <a:lnTo>
                  <a:pt x="459" y="84"/>
                </a:lnTo>
                <a:lnTo>
                  <a:pt x="430" y="85"/>
                </a:lnTo>
                <a:lnTo>
                  <a:pt x="401" y="90"/>
                </a:lnTo>
                <a:lnTo>
                  <a:pt x="372" y="100"/>
                </a:lnTo>
                <a:lnTo>
                  <a:pt x="344" y="110"/>
                </a:lnTo>
                <a:lnTo>
                  <a:pt x="317" y="125"/>
                </a:lnTo>
                <a:lnTo>
                  <a:pt x="296" y="141"/>
                </a:lnTo>
                <a:lnTo>
                  <a:pt x="285" y="149"/>
                </a:lnTo>
                <a:lnTo>
                  <a:pt x="276" y="158"/>
                </a:lnTo>
                <a:lnTo>
                  <a:pt x="270" y="167"/>
                </a:lnTo>
                <a:lnTo>
                  <a:pt x="264" y="176"/>
                </a:lnTo>
                <a:lnTo>
                  <a:pt x="259" y="185"/>
                </a:lnTo>
                <a:lnTo>
                  <a:pt x="258" y="195"/>
                </a:lnTo>
                <a:lnTo>
                  <a:pt x="257" y="204"/>
                </a:lnTo>
                <a:lnTo>
                  <a:pt x="259" y="212"/>
                </a:lnTo>
                <a:lnTo>
                  <a:pt x="263" y="222"/>
                </a:lnTo>
                <a:lnTo>
                  <a:pt x="269" y="230"/>
                </a:lnTo>
                <a:lnTo>
                  <a:pt x="274" y="235"/>
                </a:lnTo>
                <a:lnTo>
                  <a:pt x="280" y="240"/>
                </a:lnTo>
                <a:lnTo>
                  <a:pt x="285" y="242"/>
                </a:lnTo>
                <a:lnTo>
                  <a:pt x="291" y="245"/>
                </a:lnTo>
                <a:lnTo>
                  <a:pt x="296" y="246"/>
                </a:lnTo>
                <a:lnTo>
                  <a:pt x="300" y="245"/>
                </a:lnTo>
                <a:lnTo>
                  <a:pt x="306" y="243"/>
                </a:lnTo>
                <a:lnTo>
                  <a:pt x="310" y="241"/>
                </a:lnTo>
                <a:lnTo>
                  <a:pt x="315" y="239"/>
                </a:lnTo>
                <a:lnTo>
                  <a:pt x="320" y="234"/>
                </a:lnTo>
                <a:lnTo>
                  <a:pt x="323" y="230"/>
                </a:lnTo>
                <a:lnTo>
                  <a:pt x="327" y="224"/>
                </a:lnTo>
                <a:lnTo>
                  <a:pt x="334" y="211"/>
                </a:lnTo>
                <a:lnTo>
                  <a:pt x="339" y="196"/>
                </a:lnTo>
                <a:lnTo>
                  <a:pt x="343" y="179"/>
                </a:lnTo>
                <a:lnTo>
                  <a:pt x="344" y="162"/>
                </a:lnTo>
                <a:lnTo>
                  <a:pt x="344" y="144"/>
                </a:lnTo>
                <a:lnTo>
                  <a:pt x="340" y="125"/>
                </a:lnTo>
                <a:lnTo>
                  <a:pt x="335" y="108"/>
                </a:lnTo>
                <a:lnTo>
                  <a:pt x="327" y="90"/>
                </a:lnTo>
                <a:lnTo>
                  <a:pt x="322" y="83"/>
                </a:lnTo>
                <a:lnTo>
                  <a:pt x="316" y="74"/>
                </a:lnTo>
                <a:lnTo>
                  <a:pt x="310" y="67"/>
                </a:lnTo>
                <a:lnTo>
                  <a:pt x="303" y="61"/>
                </a:lnTo>
                <a:lnTo>
                  <a:pt x="293" y="54"/>
                </a:lnTo>
                <a:lnTo>
                  <a:pt x="280" y="45"/>
                </a:lnTo>
                <a:lnTo>
                  <a:pt x="264" y="37"/>
                </a:lnTo>
                <a:lnTo>
                  <a:pt x="246" y="28"/>
                </a:lnTo>
                <a:lnTo>
                  <a:pt x="227" y="20"/>
                </a:lnTo>
                <a:lnTo>
                  <a:pt x="205" y="12"/>
                </a:lnTo>
                <a:lnTo>
                  <a:pt x="183" y="6"/>
                </a:lnTo>
                <a:lnTo>
                  <a:pt x="160" y="3"/>
                </a:lnTo>
                <a:lnTo>
                  <a:pt x="137" y="0"/>
                </a:lnTo>
                <a:lnTo>
                  <a:pt x="114" y="2"/>
                </a:lnTo>
                <a:lnTo>
                  <a:pt x="92" y="5"/>
                </a:lnTo>
                <a:lnTo>
                  <a:pt x="81" y="8"/>
                </a:lnTo>
                <a:lnTo>
                  <a:pt x="72" y="12"/>
                </a:lnTo>
                <a:lnTo>
                  <a:pt x="61" y="17"/>
                </a:lnTo>
                <a:lnTo>
                  <a:pt x="51" y="23"/>
                </a:lnTo>
                <a:lnTo>
                  <a:pt x="43" y="31"/>
                </a:lnTo>
                <a:lnTo>
                  <a:pt x="34" y="39"/>
                </a:lnTo>
                <a:lnTo>
                  <a:pt x="26" y="49"/>
                </a:lnTo>
                <a:lnTo>
                  <a:pt x="19" y="60"/>
                </a:lnTo>
                <a:lnTo>
                  <a:pt x="12" y="72"/>
                </a:lnTo>
                <a:lnTo>
                  <a:pt x="6" y="86"/>
                </a:lnTo>
                <a:lnTo>
                  <a:pt x="2" y="100"/>
                </a:lnTo>
                <a:lnTo>
                  <a:pt x="0" y="114"/>
                </a:lnTo>
                <a:lnTo>
                  <a:pt x="2" y="127"/>
                </a:lnTo>
                <a:lnTo>
                  <a:pt x="4" y="142"/>
                </a:lnTo>
                <a:lnTo>
                  <a:pt x="9" y="156"/>
                </a:lnTo>
                <a:lnTo>
                  <a:pt x="15" y="171"/>
                </a:lnTo>
                <a:lnTo>
                  <a:pt x="33" y="200"/>
                </a:lnTo>
                <a:lnTo>
                  <a:pt x="56" y="229"/>
                </a:lnTo>
                <a:lnTo>
                  <a:pt x="84" y="258"/>
                </a:lnTo>
                <a:lnTo>
                  <a:pt x="148" y="316"/>
                </a:lnTo>
                <a:lnTo>
                  <a:pt x="214" y="374"/>
                </a:lnTo>
                <a:lnTo>
                  <a:pt x="275" y="430"/>
                </a:lnTo>
                <a:lnTo>
                  <a:pt x="300" y="458"/>
                </a:lnTo>
                <a:lnTo>
                  <a:pt x="320" y="484"/>
                </a:lnTo>
                <a:lnTo>
                  <a:pt x="327" y="497"/>
                </a:lnTo>
                <a:lnTo>
                  <a:pt x="333" y="511"/>
                </a:lnTo>
                <a:lnTo>
                  <a:pt x="337" y="523"/>
                </a:lnTo>
                <a:lnTo>
                  <a:pt x="339" y="536"/>
                </a:lnTo>
                <a:lnTo>
                  <a:pt x="340" y="585"/>
                </a:lnTo>
                <a:lnTo>
                  <a:pt x="340" y="654"/>
                </a:lnTo>
                <a:lnTo>
                  <a:pt x="337" y="825"/>
                </a:lnTo>
                <a:lnTo>
                  <a:pt x="331" y="1045"/>
                </a:lnTo>
                <a:lnTo>
                  <a:pt x="200" y="1045"/>
                </a:lnTo>
                <a:close/>
              </a:path>
            </a:pathLst>
          </a:custGeom>
          <a:noFill/>
          <a:ln cap="rnd" w="28800">
            <a:solidFill>
              <a:srgbClr val="ffffff"/>
            </a:solidFill>
            <a:round/>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267" name="Straight Connector 338"/>
          <p:cNvSpPr/>
          <p:nvPr/>
        </p:nvSpPr>
        <p:spPr>
          <a:xfrm>
            <a:off x="488520" y="95760"/>
            <a:ext cx="360" cy="74160"/>
          </a:xfrm>
          <a:prstGeom prst="line">
            <a:avLst/>
          </a:prstGeom>
          <a:ln cap="rnd" w="28800">
            <a:solidFill>
              <a:srgbClr val="ffffff"/>
            </a:solidFill>
            <a:round/>
          </a:ln>
        </p:spPr>
        <p:style>
          <a:lnRef idx="0"/>
          <a:fillRef idx="0"/>
          <a:effectRef idx="0"/>
          <a:fontRef idx="minor"/>
        </p:style>
        <p:txBody>
          <a:bodyPr lIns="104400" rIns="104400" tIns="14760" bIns="14760" anchor="ctr" anchorCtr="1">
            <a:noAutofit/>
          </a:bodyPr>
          <a:p>
            <a:endParaRPr b="0" lang="en-GB" sz="1800" spc="-1" strike="noStrike">
              <a:solidFill>
                <a:srgbClr val="000000"/>
              </a:solidFill>
              <a:latin typeface="Arial"/>
              <a:ea typeface="DejaVu Sans"/>
            </a:endParaRPr>
          </a:p>
        </p:txBody>
      </p:sp>
      <p:sp>
        <p:nvSpPr>
          <p:cNvPr id="268" name="Straight Connector 339"/>
          <p:cNvSpPr/>
          <p:nvPr/>
        </p:nvSpPr>
        <p:spPr>
          <a:xfrm flipH="1">
            <a:off x="744120" y="203400"/>
            <a:ext cx="52560" cy="52560"/>
          </a:xfrm>
          <a:prstGeom prst="line">
            <a:avLst/>
          </a:prstGeom>
          <a:ln cap="rnd" w="28800">
            <a:solidFill>
              <a:srgbClr val="ffffff"/>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69" name="Straight Connector 340"/>
          <p:cNvSpPr/>
          <p:nvPr/>
        </p:nvSpPr>
        <p:spPr>
          <a:xfrm flipH="1">
            <a:off x="803520" y="489960"/>
            <a:ext cx="74160" cy="360"/>
          </a:xfrm>
          <a:prstGeom prst="line">
            <a:avLst/>
          </a:prstGeom>
          <a:ln cap="rnd" w="28800">
            <a:solidFill>
              <a:srgbClr val="ffffff"/>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70" name="Straight Connector 341"/>
          <p:cNvSpPr/>
          <p:nvPr/>
        </p:nvSpPr>
        <p:spPr>
          <a:xfrm>
            <a:off x="180720" y="203400"/>
            <a:ext cx="52560" cy="52560"/>
          </a:xfrm>
          <a:prstGeom prst="line">
            <a:avLst/>
          </a:prstGeom>
          <a:ln cap="rnd" w="28800">
            <a:solidFill>
              <a:srgbClr val="ffffff"/>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71" name="Straight Connector 342"/>
          <p:cNvSpPr/>
          <p:nvPr/>
        </p:nvSpPr>
        <p:spPr>
          <a:xfrm>
            <a:off x="99720" y="489960"/>
            <a:ext cx="73800" cy="360"/>
          </a:xfrm>
          <a:prstGeom prst="line">
            <a:avLst/>
          </a:prstGeom>
          <a:ln cap="rnd" w="28800">
            <a:solidFill>
              <a:srgbClr val="ffffff"/>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72" name="Freeform: Shape 343"/>
          <p:cNvSpPr/>
          <p:nvPr/>
        </p:nvSpPr>
        <p:spPr>
          <a:xfrm>
            <a:off x="257040" y="262440"/>
            <a:ext cx="431280" cy="519480"/>
          </a:xfrm>
          <a:custGeom>
            <a:avLst/>
            <a:gdLst>
              <a:gd name="textAreaLeft" fmla="*/ 0 w 431280"/>
              <a:gd name="textAreaRight" fmla="*/ 431640 w 431280"/>
              <a:gd name="textAreaTop" fmla="*/ 0 h 519480"/>
              <a:gd name="textAreaBottom" fmla="*/ 519840 h 519480"/>
            </a:gdLst>
            <a:ahLst/>
            <a:rect l="textAreaLeft" t="textAreaTop" r="textAreaRight" b="textAreaBottom"/>
            <a:pathLst>
              <a:path w="1199" h="1444">
                <a:moveTo>
                  <a:pt x="600" y="0"/>
                </a:moveTo>
                <a:lnTo>
                  <a:pt x="600" y="0"/>
                </a:lnTo>
                <a:lnTo>
                  <a:pt x="600" y="0"/>
                </a:lnTo>
                <a:lnTo>
                  <a:pt x="558" y="1"/>
                </a:lnTo>
                <a:lnTo>
                  <a:pt x="520" y="4"/>
                </a:lnTo>
                <a:lnTo>
                  <a:pt x="481" y="10"/>
                </a:lnTo>
                <a:lnTo>
                  <a:pt x="443" y="19"/>
                </a:lnTo>
                <a:lnTo>
                  <a:pt x="407" y="30"/>
                </a:lnTo>
                <a:lnTo>
                  <a:pt x="371" y="43"/>
                </a:lnTo>
                <a:lnTo>
                  <a:pt x="336" y="60"/>
                </a:lnTo>
                <a:lnTo>
                  <a:pt x="300" y="79"/>
                </a:lnTo>
                <a:lnTo>
                  <a:pt x="264" y="101"/>
                </a:lnTo>
                <a:lnTo>
                  <a:pt x="233" y="124"/>
                </a:lnTo>
                <a:lnTo>
                  <a:pt x="203" y="148"/>
                </a:lnTo>
                <a:lnTo>
                  <a:pt x="175" y="174"/>
                </a:lnTo>
                <a:lnTo>
                  <a:pt x="148" y="203"/>
                </a:lnTo>
                <a:lnTo>
                  <a:pt x="124" y="233"/>
                </a:lnTo>
                <a:lnTo>
                  <a:pt x="102" y="264"/>
                </a:lnTo>
                <a:lnTo>
                  <a:pt x="81" y="300"/>
                </a:lnTo>
                <a:lnTo>
                  <a:pt x="61" y="336"/>
                </a:lnTo>
                <a:lnTo>
                  <a:pt x="44" y="371"/>
                </a:lnTo>
                <a:lnTo>
                  <a:pt x="31" y="407"/>
                </a:lnTo>
                <a:lnTo>
                  <a:pt x="19" y="443"/>
                </a:lnTo>
                <a:lnTo>
                  <a:pt x="10" y="481"/>
                </a:lnTo>
                <a:lnTo>
                  <a:pt x="4" y="520"/>
                </a:lnTo>
                <a:lnTo>
                  <a:pt x="1" y="558"/>
                </a:lnTo>
                <a:lnTo>
                  <a:pt x="0" y="600"/>
                </a:lnTo>
                <a:lnTo>
                  <a:pt x="0" y="600"/>
                </a:lnTo>
                <a:lnTo>
                  <a:pt x="0" y="600"/>
                </a:lnTo>
                <a:lnTo>
                  <a:pt x="1" y="639"/>
                </a:lnTo>
                <a:lnTo>
                  <a:pt x="4" y="679"/>
                </a:lnTo>
                <a:lnTo>
                  <a:pt x="12" y="717"/>
                </a:lnTo>
                <a:lnTo>
                  <a:pt x="20" y="754"/>
                </a:lnTo>
                <a:lnTo>
                  <a:pt x="31" y="791"/>
                </a:lnTo>
                <a:lnTo>
                  <a:pt x="44" y="827"/>
                </a:lnTo>
                <a:lnTo>
                  <a:pt x="61" y="862"/>
                </a:lnTo>
                <a:lnTo>
                  <a:pt x="81" y="898"/>
                </a:lnTo>
                <a:lnTo>
                  <a:pt x="102" y="932"/>
                </a:lnTo>
                <a:lnTo>
                  <a:pt x="124" y="965"/>
                </a:lnTo>
                <a:lnTo>
                  <a:pt x="148" y="995"/>
                </a:lnTo>
                <a:lnTo>
                  <a:pt x="175" y="1023"/>
                </a:lnTo>
                <a:lnTo>
                  <a:pt x="203" y="1049"/>
                </a:lnTo>
                <a:lnTo>
                  <a:pt x="233" y="1074"/>
                </a:lnTo>
                <a:lnTo>
                  <a:pt x="264" y="1095"/>
                </a:lnTo>
                <a:lnTo>
                  <a:pt x="300" y="1117"/>
                </a:lnTo>
                <a:lnTo>
                  <a:pt x="325" y="1132"/>
                </a:lnTo>
                <a:lnTo>
                  <a:pt x="350" y="1144"/>
                </a:lnTo>
                <a:lnTo>
                  <a:pt x="375" y="1155"/>
                </a:lnTo>
                <a:lnTo>
                  <a:pt x="401" y="1164"/>
                </a:lnTo>
                <a:lnTo>
                  <a:pt x="401" y="1164"/>
                </a:lnTo>
                <a:lnTo>
                  <a:pt x="401" y="1372"/>
                </a:lnTo>
                <a:lnTo>
                  <a:pt x="401" y="1380"/>
                </a:lnTo>
                <a:lnTo>
                  <a:pt x="402" y="1387"/>
                </a:lnTo>
                <a:lnTo>
                  <a:pt x="405" y="1394"/>
                </a:lnTo>
                <a:lnTo>
                  <a:pt x="407" y="1400"/>
                </a:lnTo>
                <a:lnTo>
                  <a:pt x="410" y="1406"/>
                </a:lnTo>
                <a:lnTo>
                  <a:pt x="413" y="1412"/>
                </a:lnTo>
                <a:lnTo>
                  <a:pt x="417" y="1418"/>
                </a:lnTo>
                <a:lnTo>
                  <a:pt x="422" y="1423"/>
                </a:lnTo>
                <a:lnTo>
                  <a:pt x="427" y="1428"/>
                </a:lnTo>
                <a:lnTo>
                  <a:pt x="433" y="1432"/>
                </a:lnTo>
                <a:lnTo>
                  <a:pt x="439" y="1435"/>
                </a:lnTo>
                <a:lnTo>
                  <a:pt x="445" y="1438"/>
                </a:lnTo>
                <a:lnTo>
                  <a:pt x="451" y="1440"/>
                </a:lnTo>
                <a:lnTo>
                  <a:pt x="458" y="1443"/>
                </a:lnTo>
                <a:lnTo>
                  <a:pt x="465" y="1444"/>
                </a:lnTo>
                <a:lnTo>
                  <a:pt x="473" y="1444"/>
                </a:lnTo>
                <a:lnTo>
                  <a:pt x="728" y="1444"/>
                </a:lnTo>
                <a:lnTo>
                  <a:pt x="735" y="1444"/>
                </a:lnTo>
                <a:lnTo>
                  <a:pt x="742" y="1443"/>
                </a:lnTo>
                <a:lnTo>
                  <a:pt x="748" y="1440"/>
                </a:lnTo>
                <a:lnTo>
                  <a:pt x="756" y="1438"/>
                </a:lnTo>
                <a:lnTo>
                  <a:pt x="762" y="1435"/>
                </a:lnTo>
                <a:lnTo>
                  <a:pt x="766" y="1432"/>
                </a:lnTo>
                <a:lnTo>
                  <a:pt x="772" y="1428"/>
                </a:lnTo>
                <a:lnTo>
                  <a:pt x="777" y="1423"/>
                </a:lnTo>
                <a:lnTo>
                  <a:pt x="782" y="1418"/>
                </a:lnTo>
                <a:lnTo>
                  <a:pt x="786" y="1412"/>
                </a:lnTo>
                <a:lnTo>
                  <a:pt x="789" y="1406"/>
                </a:lnTo>
                <a:lnTo>
                  <a:pt x="792" y="1400"/>
                </a:lnTo>
                <a:lnTo>
                  <a:pt x="794" y="1394"/>
                </a:lnTo>
                <a:lnTo>
                  <a:pt x="797" y="1387"/>
                </a:lnTo>
                <a:lnTo>
                  <a:pt x="798" y="1380"/>
                </a:lnTo>
                <a:lnTo>
                  <a:pt x="798" y="1372"/>
                </a:lnTo>
                <a:lnTo>
                  <a:pt x="798" y="1164"/>
                </a:lnTo>
                <a:lnTo>
                  <a:pt x="798" y="1164"/>
                </a:lnTo>
                <a:lnTo>
                  <a:pt x="798" y="1164"/>
                </a:lnTo>
                <a:lnTo>
                  <a:pt x="824" y="1155"/>
                </a:lnTo>
                <a:lnTo>
                  <a:pt x="850" y="1143"/>
                </a:lnTo>
                <a:lnTo>
                  <a:pt x="874" y="1130"/>
                </a:lnTo>
                <a:lnTo>
                  <a:pt x="899" y="1117"/>
                </a:lnTo>
                <a:lnTo>
                  <a:pt x="933" y="1095"/>
                </a:lnTo>
                <a:lnTo>
                  <a:pt x="966" y="1074"/>
                </a:lnTo>
                <a:lnTo>
                  <a:pt x="996" y="1048"/>
                </a:lnTo>
                <a:lnTo>
                  <a:pt x="1024" y="1023"/>
                </a:lnTo>
                <a:lnTo>
                  <a:pt x="1051" y="995"/>
                </a:lnTo>
                <a:lnTo>
                  <a:pt x="1075" y="965"/>
                </a:lnTo>
                <a:lnTo>
                  <a:pt x="1097" y="932"/>
                </a:lnTo>
                <a:lnTo>
                  <a:pt x="1118" y="898"/>
                </a:lnTo>
                <a:lnTo>
                  <a:pt x="1138" y="862"/>
                </a:lnTo>
                <a:lnTo>
                  <a:pt x="1155" y="827"/>
                </a:lnTo>
                <a:lnTo>
                  <a:pt x="1168" y="791"/>
                </a:lnTo>
                <a:lnTo>
                  <a:pt x="1180" y="754"/>
                </a:lnTo>
                <a:lnTo>
                  <a:pt x="1189" y="717"/>
                </a:lnTo>
                <a:lnTo>
                  <a:pt x="1195" y="679"/>
                </a:lnTo>
                <a:lnTo>
                  <a:pt x="1198" y="639"/>
                </a:lnTo>
                <a:lnTo>
                  <a:pt x="1199" y="600"/>
                </a:lnTo>
                <a:lnTo>
                  <a:pt x="1199" y="600"/>
                </a:lnTo>
                <a:lnTo>
                  <a:pt x="1199" y="600"/>
                </a:lnTo>
                <a:lnTo>
                  <a:pt x="1198" y="558"/>
                </a:lnTo>
                <a:lnTo>
                  <a:pt x="1195" y="520"/>
                </a:lnTo>
                <a:lnTo>
                  <a:pt x="1189" y="481"/>
                </a:lnTo>
                <a:lnTo>
                  <a:pt x="1180" y="443"/>
                </a:lnTo>
                <a:lnTo>
                  <a:pt x="1168" y="407"/>
                </a:lnTo>
                <a:lnTo>
                  <a:pt x="1155" y="371"/>
                </a:lnTo>
                <a:lnTo>
                  <a:pt x="1138" y="336"/>
                </a:lnTo>
                <a:lnTo>
                  <a:pt x="1118" y="300"/>
                </a:lnTo>
                <a:lnTo>
                  <a:pt x="1097" y="264"/>
                </a:lnTo>
                <a:lnTo>
                  <a:pt x="1075" y="233"/>
                </a:lnTo>
                <a:lnTo>
                  <a:pt x="1051" y="203"/>
                </a:lnTo>
                <a:lnTo>
                  <a:pt x="1024" y="174"/>
                </a:lnTo>
                <a:lnTo>
                  <a:pt x="996" y="148"/>
                </a:lnTo>
                <a:lnTo>
                  <a:pt x="966" y="124"/>
                </a:lnTo>
                <a:lnTo>
                  <a:pt x="935" y="101"/>
                </a:lnTo>
                <a:lnTo>
                  <a:pt x="899" y="79"/>
                </a:lnTo>
                <a:lnTo>
                  <a:pt x="863" y="60"/>
                </a:lnTo>
                <a:lnTo>
                  <a:pt x="828" y="43"/>
                </a:lnTo>
                <a:lnTo>
                  <a:pt x="792" y="30"/>
                </a:lnTo>
                <a:lnTo>
                  <a:pt x="754" y="19"/>
                </a:lnTo>
                <a:lnTo>
                  <a:pt x="718" y="10"/>
                </a:lnTo>
                <a:lnTo>
                  <a:pt x="679" y="4"/>
                </a:lnTo>
                <a:lnTo>
                  <a:pt x="641" y="1"/>
                </a:lnTo>
                <a:lnTo>
                  <a:pt x="600" y="0"/>
                </a:lnTo>
                <a:close/>
              </a:path>
            </a:pathLst>
          </a:custGeom>
          <a:noFill/>
          <a:ln cap="sq" w="28800">
            <a:solidFill>
              <a:srgbClr val="000000"/>
            </a:solidFill>
            <a:miter/>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273" name="Freeform: Shape 344"/>
          <p:cNvSpPr/>
          <p:nvPr/>
        </p:nvSpPr>
        <p:spPr>
          <a:xfrm>
            <a:off x="371160" y="782280"/>
            <a:ext cx="202680" cy="50400"/>
          </a:xfrm>
          <a:custGeom>
            <a:avLst/>
            <a:gdLst>
              <a:gd name="textAreaLeft" fmla="*/ 0 w 202680"/>
              <a:gd name="textAreaRight" fmla="*/ 203040 w 202680"/>
              <a:gd name="textAreaTop" fmla="*/ 0 h 50400"/>
              <a:gd name="textAreaBottom" fmla="*/ 50760 h 50400"/>
            </a:gdLst>
            <a:ahLst/>
            <a:rect l="textAreaLeft" t="textAreaTop" r="textAreaRight" b="textAreaBottom"/>
            <a:pathLst>
              <a:path w="564" h="141">
                <a:moveTo>
                  <a:pt x="282" y="141"/>
                </a:moveTo>
                <a:lnTo>
                  <a:pt x="494" y="141"/>
                </a:lnTo>
                <a:lnTo>
                  <a:pt x="501" y="141"/>
                </a:lnTo>
                <a:lnTo>
                  <a:pt x="508" y="139"/>
                </a:lnTo>
                <a:lnTo>
                  <a:pt x="514" y="137"/>
                </a:lnTo>
                <a:lnTo>
                  <a:pt x="522" y="135"/>
                </a:lnTo>
                <a:lnTo>
                  <a:pt x="528" y="132"/>
                </a:lnTo>
                <a:lnTo>
                  <a:pt x="533" y="129"/>
                </a:lnTo>
                <a:lnTo>
                  <a:pt x="539" y="125"/>
                </a:lnTo>
                <a:lnTo>
                  <a:pt x="543" y="120"/>
                </a:lnTo>
                <a:lnTo>
                  <a:pt x="548" y="115"/>
                </a:lnTo>
                <a:lnTo>
                  <a:pt x="552" y="109"/>
                </a:lnTo>
                <a:lnTo>
                  <a:pt x="556" y="104"/>
                </a:lnTo>
                <a:lnTo>
                  <a:pt x="558" y="98"/>
                </a:lnTo>
                <a:lnTo>
                  <a:pt x="560" y="91"/>
                </a:lnTo>
                <a:lnTo>
                  <a:pt x="563" y="85"/>
                </a:lnTo>
                <a:lnTo>
                  <a:pt x="564" y="78"/>
                </a:lnTo>
                <a:lnTo>
                  <a:pt x="564" y="71"/>
                </a:lnTo>
                <a:lnTo>
                  <a:pt x="564" y="63"/>
                </a:lnTo>
                <a:lnTo>
                  <a:pt x="563" y="56"/>
                </a:lnTo>
                <a:lnTo>
                  <a:pt x="560" y="50"/>
                </a:lnTo>
                <a:lnTo>
                  <a:pt x="558" y="43"/>
                </a:lnTo>
                <a:lnTo>
                  <a:pt x="556" y="37"/>
                </a:lnTo>
                <a:lnTo>
                  <a:pt x="552" y="32"/>
                </a:lnTo>
                <a:lnTo>
                  <a:pt x="548" y="26"/>
                </a:lnTo>
                <a:lnTo>
                  <a:pt x="543" y="21"/>
                </a:lnTo>
                <a:lnTo>
                  <a:pt x="539" y="16"/>
                </a:lnTo>
                <a:lnTo>
                  <a:pt x="533" y="12"/>
                </a:lnTo>
                <a:lnTo>
                  <a:pt x="528" y="9"/>
                </a:lnTo>
                <a:lnTo>
                  <a:pt x="522" y="6"/>
                </a:lnTo>
                <a:lnTo>
                  <a:pt x="514" y="4"/>
                </a:lnTo>
                <a:lnTo>
                  <a:pt x="508" y="2"/>
                </a:lnTo>
                <a:lnTo>
                  <a:pt x="501" y="0"/>
                </a:lnTo>
                <a:lnTo>
                  <a:pt x="494" y="0"/>
                </a:lnTo>
                <a:lnTo>
                  <a:pt x="72" y="0"/>
                </a:lnTo>
                <a:lnTo>
                  <a:pt x="64" y="0"/>
                </a:lnTo>
                <a:lnTo>
                  <a:pt x="57" y="2"/>
                </a:lnTo>
                <a:lnTo>
                  <a:pt x="50" y="4"/>
                </a:lnTo>
                <a:lnTo>
                  <a:pt x="44" y="6"/>
                </a:lnTo>
                <a:lnTo>
                  <a:pt x="38" y="9"/>
                </a:lnTo>
                <a:lnTo>
                  <a:pt x="32" y="12"/>
                </a:lnTo>
                <a:lnTo>
                  <a:pt x="26" y="16"/>
                </a:lnTo>
                <a:lnTo>
                  <a:pt x="21" y="21"/>
                </a:lnTo>
                <a:lnTo>
                  <a:pt x="16" y="26"/>
                </a:lnTo>
                <a:lnTo>
                  <a:pt x="12" y="32"/>
                </a:lnTo>
                <a:lnTo>
                  <a:pt x="9" y="37"/>
                </a:lnTo>
                <a:lnTo>
                  <a:pt x="6" y="43"/>
                </a:lnTo>
                <a:lnTo>
                  <a:pt x="4" y="50"/>
                </a:lnTo>
                <a:lnTo>
                  <a:pt x="2" y="56"/>
                </a:lnTo>
                <a:lnTo>
                  <a:pt x="0" y="63"/>
                </a:lnTo>
                <a:lnTo>
                  <a:pt x="0" y="71"/>
                </a:lnTo>
                <a:lnTo>
                  <a:pt x="0" y="78"/>
                </a:lnTo>
                <a:lnTo>
                  <a:pt x="2" y="85"/>
                </a:lnTo>
                <a:lnTo>
                  <a:pt x="4" y="91"/>
                </a:lnTo>
                <a:lnTo>
                  <a:pt x="6" y="98"/>
                </a:lnTo>
                <a:lnTo>
                  <a:pt x="9" y="104"/>
                </a:lnTo>
                <a:lnTo>
                  <a:pt x="12" y="109"/>
                </a:lnTo>
                <a:lnTo>
                  <a:pt x="16" y="115"/>
                </a:lnTo>
                <a:lnTo>
                  <a:pt x="21" y="120"/>
                </a:lnTo>
                <a:lnTo>
                  <a:pt x="26" y="125"/>
                </a:lnTo>
                <a:lnTo>
                  <a:pt x="32" y="129"/>
                </a:lnTo>
                <a:lnTo>
                  <a:pt x="38" y="132"/>
                </a:lnTo>
                <a:lnTo>
                  <a:pt x="44" y="135"/>
                </a:lnTo>
                <a:lnTo>
                  <a:pt x="50" y="137"/>
                </a:lnTo>
                <a:lnTo>
                  <a:pt x="57" y="139"/>
                </a:lnTo>
                <a:lnTo>
                  <a:pt x="64" y="141"/>
                </a:lnTo>
                <a:lnTo>
                  <a:pt x="72" y="141"/>
                </a:lnTo>
                <a:lnTo>
                  <a:pt x="282" y="141"/>
                </a:lnTo>
                <a:close/>
              </a:path>
            </a:pathLst>
          </a:custGeom>
          <a:noFill/>
          <a:ln cap="rnd" w="28800">
            <a:solidFill>
              <a:srgbClr val="000000"/>
            </a:solidFill>
            <a:round/>
          </a:ln>
        </p:spPr>
        <p:style>
          <a:lnRef idx="0"/>
          <a:fillRef idx="0"/>
          <a:effectRef idx="0"/>
          <a:fontRef idx="minor"/>
        </p:style>
        <p:txBody>
          <a:bodyPr lIns="104400" rIns="104400" tIns="-8640" bIns="-8640" anchor="ctr" anchorCtr="1">
            <a:noAutofit/>
          </a:bodyPr>
          <a:p>
            <a:pPr>
              <a:lnSpc>
                <a:spcPct val="100000"/>
              </a:lnSpc>
            </a:pPr>
            <a:endParaRPr b="0" lang="en-GB" sz="1800" spc="-1" strike="noStrike">
              <a:solidFill>
                <a:srgbClr val="000000"/>
              </a:solidFill>
              <a:latin typeface="Arial"/>
              <a:ea typeface="DejaVu Sans"/>
            </a:endParaRPr>
          </a:p>
        </p:txBody>
      </p:sp>
      <p:sp>
        <p:nvSpPr>
          <p:cNvPr id="274" name="Freeform: Shape 345"/>
          <p:cNvSpPr/>
          <p:nvPr/>
        </p:nvSpPr>
        <p:spPr>
          <a:xfrm>
            <a:off x="390600" y="831960"/>
            <a:ext cx="163440" cy="50760"/>
          </a:xfrm>
          <a:custGeom>
            <a:avLst/>
            <a:gdLst>
              <a:gd name="textAreaLeft" fmla="*/ 0 w 163440"/>
              <a:gd name="textAreaRight" fmla="*/ 163800 w 163440"/>
              <a:gd name="textAreaTop" fmla="*/ 0 h 50760"/>
              <a:gd name="textAreaBottom" fmla="*/ 51120 h 50760"/>
            </a:gdLst>
            <a:ahLst/>
            <a:rect l="textAreaLeft" t="textAreaTop" r="textAreaRight" b="textAreaBottom"/>
            <a:pathLst>
              <a:path w="455" h="142">
                <a:moveTo>
                  <a:pt x="228" y="142"/>
                </a:moveTo>
                <a:lnTo>
                  <a:pt x="385" y="142"/>
                </a:lnTo>
                <a:lnTo>
                  <a:pt x="392" y="142"/>
                </a:lnTo>
                <a:lnTo>
                  <a:pt x="400" y="141"/>
                </a:lnTo>
                <a:lnTo>
                  <a:pt x="406" y="138"/>
                </a:lnTo>
                <a:lnTo>
                  <a:pt x="413" y="136"/>
                </a:lnTo>
                <a:lnTo>
                  <a:pt x="419" y="133"/>
                </a:lnTo>
                <a:lnTo>
                  <a:pt x="424" y="130"/>
                </a:lnTo>
                <a:lnTo>
                  <a:pt x="430" y="126"/>
                </a:lnTo>
                <a:lnTo>
                  <a:pt x="435" y="121"/>
                </a:lnTo>
                <a:lnTo>
                  <a:pt x="439" y="116"/>
                </a:lnTo>
                <a:lnTo>
                  <a:pt x="443" y="110"/>
                </a:lnTo>
                <a:lnTo>
                  <a:pt x="447" y="106"/>
                </a:lnTo>
                <a:lnTo>
                  <a:pt x="449" y="100"/>
                </a:lnTo>
                <a:lnTo>
                  <a:pt x="452" y="92"/>
                </a:lnTo>
                <a:lnTo>
                  <a:pt x="454" y="86"/>
                </a:lnTo>
                <a:lnTo>
                  <a:pt x="455" y="79"/>
                </a:lnTo>
                <a:lnTo>
                  <a:pt x="455" y="72"/>
                </a:lnTo>
                <a:lnTo>
                  <a:pt x="455" y="72"/>
                </a:lnTo>
                <a:lnTo>
                  <a:pt x="455" y="64"/>
                </a:lnTo>
                <a:lnTo>
                  <a:pt x="454" y="57"/>
                </a:lnTo>
                <a:lnTo>
                  <a:pt x="452" y="50"/>
                </a:lnTo>
                <a:lnTo>
                  <a:pt x="449" y="44"/>
                </a:lnTo>
                <a:lnTo>
                  <a:pt x="447" y="38"/>
                </a:lnTo>
                <a:lnTo>
                  <a:pt x="443" y="32"/>
                </a:lnTo>
                <a:lnTo>
                  <a:pt x="439" y="26"/>
                </a:lnTo>
                <a:lnTo>
                  <a:pt x="435" y="21"/>
                </a:lnTo>
                <a:lnTo>
                  <a:pt x="430" y="16"/>
                </a:lnTo>
                <a:lnTo>
                  <a:pt x="424" y="12"/>
                </a:lnTo>
                <a:lnTo>
                  <a:pt x="419" y="9"/>
                </a:lnTo>
                <a:lnTo>
                  <a:pt x="413" y="6"/>
                </a:lnTo>
                <a:lnTo>
                  <a:pt x="406" y="4"/>
                </a:lnTo>
                <a:lnTo>
                  <a:pt x="400" y="2"/>
                </a:lnTo>
                <a:lnTo>
                  <a:pt x="392" y="0"/>
                </a:lnTo>
                <a:lnTo>
                  <a:pt x="385" y="0"/>
                </a:lnTo>
                <a:lnTo>
                  <a:pt x="72" y="0"/>
                </a:lnTo>
                <a:lnTo>
                  <a:pt x="64" y="0"/>
                </a:lnTo>
                <a:lnTo>
                  <a:pt x="57" y="2"/>
                </a:lnTo>
                <a:lnTo>
                  <a:pt x="50" y="4"/>
                </a:lnTo>
                <a:lnTo>
                  <a:pt x="44" y="6"/>
                </a:lnTo>
                <a:lnTo>
                  <a:pt x="38" y="9"/>
                </a:lnTo>
                <a:lnTo>
                  <a:pt x="32" y="12"/>
                </a:lnTo>
                <a:lnTo>
                  <a:pt x="26" y="16"/>
                </a:lnTo>
                <a:lnTo>
                  <a:pt x="21" y="21"/>
                </a:lnTo>
                <a:lnTo>
                  <a:pt x="16" y="26"/>
                </a:lnTo>
                <a:lnTo>
                  <a:pt x="12" y="32"/>
                </a:lnTo>
                <a:lnTo>
                  <a:pt x="9" y="38"/>
                </a:lnTo>
                <a:lnTo>
                  <a:pt x="6" y="44"/>
                </a:lnTo>
                <a:lnTo>
                  <a:pt x="4" y="50"/>
                </a:lnTo>
                <a:lnTo>
                  <a:pt x="2" y="57"/>
                </a:lnTo>
                <a:lnTo>
                  <a:pt x="0" y="64"/>
                </a:lnTo>
                <a:lnTo>
                  <a:pt x="0" y="72"/>
                </a:lnTo>
                <a:lnTo>
                  <a:pt x="0" y="72"/>
                </a:lnTo>
                <a:lnTo>
                  <a:pt x="0" y="79"/>
                </a:lnTo>
                <a:lnTo>
                  <a:pt x="2" y="86"/>
                </a:lnTo>
                <a:lnTo>
                  <a:pt x="4" y="92"/>
                </a:lnTo>
                <a:lnTo>
                  <a:pt x="6" y="100"/>
                </a:lnTo>
                <a:lnTo>
                  <a:pt x="9" y="106"/>
                </a:lnTo>
                <a:lnTo>
                  <a:pt x="12" y="110"/>
                </a:lnTo>
                <a:lnTo>
                  <a:pt x="16" y="116"/>
                </a:lnTo>
                <a:lnTo>
                  <a:pt x="21" y="121"/>
                </a:lnTo>
                <a:lnTo>
                  <a:pt x="26" y="126"/>
                </a:lnTo>
                <a:lnTo>
                  <a:pt x="32" y="130"/>
                </a:lnTo>
                <a:lnTo>
                  <a:pt x="38" y="133"/>
                </a:lnTo>
                <a:lnTo>
                  <a:pt x="44" y="136"/>
                </a:lnTo>
                <a:lnTo>
                  <a:pt x="50" y="138"/>
                </a:lnTo>
                <a:lnTo>
                  <a:pt x="57" y="141"/>
                </a:lnTo>
                <a:lnTo>
                  <a:pt x="64" y="142"/>
                </a:lnTo>
                <a:lnTo>
                  <a:pt x="72" y="142"/>
                </a:lnTo>
                <a:lnTo>
                  <a:pt x="228" y="142"/>
                </a:lnTo>
                <a:close/>
              </a:path>
            </a:pathLst>
          </a:custGeom>
          <a:noFill/>
          <a:ln cap="rnd" w="28800">
            <a:solidFill>
              <a:srgbClr val="000000"/>
            </a:solidFill>
            <a:round/>
          </a:ln>
        </p:spPr>
        <p:style>
          <a:lnRef idx="0"/>
          <a:fillRef idx="0"/>
          <a:effectRef idx="0"/>
          <a:fontRef idx="minor"/>
        </p:style>
        <p:txBody>
          <a:bodyPr lIns="104400" rIns="104400" tIns="-8280" bIns="-8280" anchor="ctr" anchorCtr="1">
            <a:noAutofit/>
          </a:bodyPr>
          <a:p>
            <a:pPr>
              <a:lnSpc>
                <a:spcPct val="100000"/>
              </a:lnSpc>
            </a:pPr>
            <a:endParaRPr b="0" lang="en-GB" sz="1800" spc="-1" strike="noStrike">
              <a:solidFill>
                <a:srgbClr val="000000"/>
              </a:solidFill>
              <a:latin typeface="Arial"/>
              <a:ea typeface="DejaVu Sans"/>
            </a:endParaRPr>
          </a:p>
        </p:txBody>
      </p:sp>
      <p:sp>
        <p:nvSpPr>
          <p:cNvPr id="275" name="Freeform: Shape 346"/>
          <p:cNvSpPr/>
          <p:nvPr/>
        </p:nvSpPr>
        <p:spPr>
          <a:xfrm>
            <a:off x="374760" y="405360"/>
            <a:ext cx="198000" cy="376560"/>
          </a:xfrm>
          <a:custGeom>
            <a:avLst/>
            <a:gdLst>
              <a:gd name="textAreaLeft" fmla="*/ 0 w 198000"/>
              <a:gd name="textAreaRight" fmla="*/ 198360 w 198000"/>
              <a:gd name="textAreaTop" fmla="*/ 0 h 376560"/>
              <a:gd name="textAreaBottom" fmla="*/ 376920 h 376560"/>
            </a:gdLst>
            <a:ahLst/>
            <a:rect l="textAreaLeft" t="textAreaTop" r="textAreaRight" b="textAreaBottom"/>
            <a:pathLst>
              <a:path w="551" h="1047">
                <a:moveTo>
                  <a:pt x="200" y="1047"/>
                </a:moveTo>
                <a:lnTo>
                  <a:pt x="210" y="553"/>
                </a:lnTo>
                <a:lnTo>
                  <a:pt x="211" y="536"/>
                </a:lnTo>
                <a:lnTo>
                  <a:pt x="216" y="522"/>
                </a:lnTo>
                <a:lnTo>
                  <a:pt x="221" y="507"/>
                </a:lnTo>
                <a:lnTo>
                  <a:pt x="228" y="494"/>
                </a:lnTo>
                <a:lnTo>
                  <a:pt x="236" y="481"/>
                </a:lnTo>
                <a:lnTo>
                  <a:pt x="247" y="468"/>
                </a:lnTo>
                <a:lnTo>
                  <a:pt x="270" y="445"/>
                </a:lnTo>
                <a:lnTo>
                  <a:pt x="298" y="425"/>
                </a:lnTo>
                <a:lnTo>
                  <a:pt x="328" y="404"/>
                </a:lnTo>
                <a:lnTo>
                  <a:pt x="392" y="366"/>
                </a:lnTo>
                <a:lnTo>
                  <a:pt x="455" y="327"/>
                </a:lnTo>
                <a:lnTo>
                  <a:pt x="484" y="305"/>
                </a:lnTo>
                <a:lnTo>
                  <a:pt x="508" y="281"/>
                </a:lnTo>
                <a:lnTo>
                  <a:pt x="519" y="269"/>
                </a:lnTo>
                <a:lnTo>
                  <a:pt x="528" y="256"/>
                </a:lnTo>
                <a:lnTo>
                  <a:pt x="536" y="242"/>
                </a:lnTo>
                <a:lnTo>
                  <a:pt x="542" y="228"/>
                </a:lnTo>
                <a:lnTo>
                  <a:pt x="547" y="212"/>
                </a:lnTo>
                <a:lnTo>
                  <a:pt x="550" y="195"/>
                </a:lnTo>
                <a:lnTo>
                  <a:pt x="551" y="178"/>
                </a:lnTo>
                <a:lnTo>
                  <a:pt x="550" y="160"/>
                </a:lnTo>
                <a:lnTo>
                  <a:pt x="546" y="144"/>
                </a:lnTo>
                <a:lnTo>
                  <a:pt x="542" y="132"/>
                </a:lnTo>
                <a:lnTo>
                  <a:pt x="536" y="120"/>
                </a:lnTo>
                <a:lnTo>
                  <a:pt x="528" y="110"/>
                </a:lnTo>
                <a:lnTo>
                  <a:pt x="519" y="103"/>
                </a:lnTo>
                <a:lnTo>
                  <a:pt x="510" y="96"/>
                </a:lnTo>
                <a:lnTo>
                  <a:pt x="498" y="91"/>
                </a:lnTo>
                <a:lnTo>
                  <a:pt x="485" y="87"/>
                </a:lnTo>
                <a:lnTo>
                  <a:pt x="473" y="85"/>
                </a:lnTo>
                <a:lnTo>
                  <a:pt x="460" y="84"/>
                </a:lnTo>
                <a:lnTo>
                  <a:pt x="431" y="85"/>
                </a:lnTo>
                <a:lnTo>
                  <a:pt x="402" y="90"/>
                </a:lnTo>
                <a:lnTo>
                  <a:pt x="373" y="98"/>
                </a:lnTo>
                <a:lnTo>
                  <a:pt x="345" y="110"/>
                </a:lnTo>
                <a:lnTo>
                  <a:pt x="318" y="125"/>
                </a:lnTo>
                <a:lnTo>
                  <a:pt x="297" y="141"/>
                </a:lnTo>
                <a:lnTo>
                  <a:pt x="286" y="149"/>
                </a:lnTo>
                <a:lnTo>
                  <a:pt x="277" y="158"/>
                </a:lnTo>
                <a:lnTo>
                  <a:pt x="271" y="167"/>
                </a:lnTo>
                <a:lnTo>
                  <a:pt x="265" y="176"/>
                </a:lnTo>
                <a:lnTo>
                  <a:pt x="260" y="185"/>
                </a:lnTo>
                <a:lnTo>
                  <a:pt x="259" y="194"/>
                </a:lnTo>
                <a:lnTo>
                  <a:pt x="258" y="204"/>
                </a:lnTo>
                <a:lnTo>
                  <a:pt x="260" y="212"/>
                </a:lnTo>
                <a:lnTo>
                  <a:pt x="264" y="222"/>
                </a:lnTo>
                <a:lnTo>
                  <a:pt x="270" y="230"/>
                </a:lnTo>
                <a:lnTo>
                  <a:pt x="275" y="235"/>
                </a:lnTo>
                <a:lnTo>
                  <a:pt x="281" y="240"/>
                </a:lnTo>
                <a:lnTo>
                  <a:pt x="286" y="242"/>
                </a:lnTo>
                <a:lnTo>
                  <a:pt x="292" y="245"/>
                </a:lnTo>
                <a:lnTo>
                  <a:pt x="297" y="246"/>
                </a:lnTo>
                <a:lnTo>
                  <a:pt x="302" y="245"/>
                </a:lnTo>
                <a:lnTo>
                  <a:pt x="308" y="243"/>
                </a:lnTo>
                <a:lnTo>
                  <a:pt x="311" y="241"/>
                </a:lnTo>
                <a:lnTo>
                  <a:pt x="316" y="239"/>
                </a:lnTo>
                <a:lnTo>
                  <a:pt x="321" y="235"/>
                </a:lnTo>
                <a:lnTo>
                  <a:pt x="325" y="230"/>
                </a:lnTo>
                <a:lnTo>
                  <a:pt x="328" y="224"/>
                </a:lnTo>
                <a:lnTo>
                  <a:pt x="335" y="212"/>
                </a:lnTo>
                <a:lnTo>
                  <a:pt x="340" y="196"/>
                </a:lnTo>
                <a:lnTo>
                  <a:pt x="344" y="181"/>
                </a:lnTo>
                <a:lnTo>
                  <a:pt x="345" y="162"/>
                </a:lnTo>
                <a:lnTo>
                  <a:pt x="345" y="144"/>
                </a:lnTo>
                <a:lnTo>
                  <a:pt x="341" y="126"/>
                </a:lnTo>
                <a:lnTo>
                  <a:pt x="337" y="108"/>
                </a:lnTo>
                <a:lnTo>
                  <a:pt x="328" y="91"/>
                </a:lnTo>
                <a:lnTo>
                  <a:pt x="323" y="84"/>
                </a:lnTo>
                <a:lnTo>
                  <a:pt x="317" y="75"/>
                </a:lnTo>
                <a:lnTo>
                  <a:pt x="311" y="68"/>
                </a:lnTo>
                <a:lnTo>
                  <a:pt x="304" y="62"/>
                </a:lnTo>
                <a:lnTo>
                  <a:pt x="293" y="54"/>
                </a:lnTo>
                <a:lnTo>
                  <a:pt x="281" y="46"/>
                </a:lnTo>
                <a:lnTo>
                  <a:pt x="265" y="37"/>
                </a:lnTo>
                <a:lnTo>
                  <a:pt x="247" y="28"/>
                </a:lnTo>
                <a:lnTo>
                  <a:pt x="227" y="20"/>
                </a:lnTo>
                <a:lnTo>
                  <a:pt x="206" y="12"/>
                </a:lnTo>
                <a:lnTo>
                  <a:pt x="183" y="6"/>
                </a:lnTo>
                <a:lnTo>
                  <a:pt x="161" y="3"/>
                </a:lnTo>
                <a:lnTo>
                  <a:pt x="138" y="0"/>
                </a:lnTo>
                <a:lnTo>
                  <a:pt x="115" y="2"/>
                </a:lnTo>
                <a:lnTo>
                  <a:pt x="92" y="5"/>
                </a:lnTo>
                <a:lnTo>
                  <a:pt x="83" y="8"/>
                </a:lnTo>
                <a:lnTo>
                  <a:pt x="72" y="12"/>
                </a:lnTo>
                <a:lnTo>
                  <a:pt x="62" y="17"/>
                </a:lnTo>
                <a:lnTo>
                  <a:pt x="52" y="23"/>
                </a:lnTo>
                <a:lnTo>
                  <a:pt x="43" y="31"/>
                </a:lnTo>
                <a:lnTo>
                  <a:pt x="34" y="39"/>
                </a:lnTo>
                <a:lnTo>
                  <a:pt x="26" y="49"/>
                </a:lnTo>
                <a:lnTo>
                  <a:pt x="19" y="60"/>
                </a:lnTo>
                <a:lnTo>
                  <a:pt x="12" y="72"/>
                </a:lnTo>
                <a:lnTo>
                  <a:pt x="6" y="86"/>
                </a:lnTo>
                <a:lnTo>
                  <a:pt x="2" y="100"/>
                </a:lnTo>
                <a:lnTo>
                  <a:pt x="0" y="114"/>
                </a:lnTo>
                <a:lnTo>
                  <a:pt x="2" y="127"/>
                </a:lnTo>
                <a:lnTo>
                  <a:pt x="4" y="142"/>
                </a:lnTo>
                <a:lnTo>
                  <a:pt x="9" y="156"/>
                </a:lnTo>
                <a:lnTo>
                  <a:pt x="15" y="171"/>
                </a:lnTo>
                <a:lnTo>
                  <a:pt x="33" y="200"/>
                </a:lnTo>
                <a:lnTo>
                  <a:pt x="56" y="229"/>
                </a:lnTo>
                <a:lnTo>
                  <a:pt x="84" y="258"/>
                </a:lnTo>
                <a:lnTo>
                  <a:pt x="148" y="316"/>
                </a:lnTo>
                <a:lnTo>
                  <a:pt x="214" y="374"/>
                </a:lnTo>
                <a:lnTo>
                  <a:pt x="276" y="430"/>
                </a:lnTo>
                <a:lnTo>
                  <a:pt x="300" y="458"/>
                </a:lnTo>
                <a:lnTo>
                  <a:pt x="321" y="484"/>
                </a:lnTo>
                <a:lnTo>
                  <a:pt x="328" y="497"/>
                </a:lnTo>
                <a:lnTo>
                  <a:pt x="334" y="511"/>
                </a:lnTo>
                <a:lnTo>
                  <a:pt x="338" y="523"/>
                </a:lnTo>
                <a:lnTo>
                  <a:pt x="340" y="536"/>
                </a:lnTo>
                <a:lnTo>
                  <a:pt x="341" y="583"/>
                </a:lnTo>
                <a:lnTo>
                  <a:pt x="341" y="655"/>
                </a:lnTo>
                <a:lnTo>
                  <a:pt x="338" y="825"/>
                </a:lnTo>
                <a:lnTo>
                  <a:pt x="332" y="1047"/>
                </a:lnTo>
                <a:lnTo>
                  <a:pt x="200" y="1047"/>
                </a:lnTo>
                <a:close/>
              </a:path>
            </a:pathLst>
          </a:custGeom>
          <a:noFill/>
          <a:ln cap="rnd" w="28800">
            <a:solidFill>
              <a:srgbClr val="000000"/>
            </a:solidFill>
            <a:round/>
          </a:ln>
        </p:spPr>
        <p:style>
          <a:lnRef idx="0"/>
          <a:fillRef idx="0"/>
          <a:effectRef idx="0"/>
          <a:fontRef idx="minor"/>
        </p:style>
        <p:txBody>
          <a:bodyPr lIns="104400" rIns="104400" tIns="59400" bIns="59400" anchor="ctr" anchorCtr="1">
            <a:noAutofit/>
          </a:bodyPr>
          <a:p>
            <a:pPr>
              <a:lnSpc>
                <a:spcPct val="100000"/>
              </a:lnSpc>
            </a:pPr>
            <a:endParaRPr b="0" lang="en-GB" sz="1800" spc="-1" strike="noStrike">
              <a:solidFill>
                <a:srgbClr val="000000"/>
              </a:solidFill>
              <a:latin typeface="Arial"/>
              <a:ea typeface="DejaVu Sans"/>
            </a:endParaRPr>
          </a:p>
        </p:txBody>
      </p:sp>
      <p:sp>
        <p:nvSpPr>
          <p:cNvPr id="276" name="Straight Connector 347"/>
          <p:cNvSpPr/>
          <p:nvPr/>
        </p:nvSpPr>
        <p:spPr>
          <a:xfrm>
            <a:off x="472680" y="70920"/>
            <a:ext cx="360" cy="74520"/>
          </a:xfrm>
          <a:prstGeom prst="line">
            <a:avLst/>
          </a:prstGeom>
          <a:ln cap="rnd" w="28800">
            <a:solidFill>
              <a:srgbClr val="000000"/>
            </a:solidFill>
            <a:round/>
          </a:ln>
        </p:spPr>
        <p:style>
          <a:lnRef idx="0"/>
          <a:fillRef idx="0"/>
          <a:effectRef idx="0"/>
          <a:fontRef idx="minor"/>
        </p:style>
        <p:txBody>
          <a:bodyPr lIns="104400" rIns="104400" tIns="15120" bIns="15120" anchor="ctr" anchorCtr="1">
            <a:noAutofit/>
          </a:bodyPr>
          <a:p>
            <a:endParaRPr b="0" lang="en-GB" sz="1800" spc="-1" strike="noStrike">
              <a:solidFill>
                <a:srgbClr val="000000"/>
              </a:solidFill>
              <a:latin typeface="Arial"/>
              <a:ea typeface="DejaVu Sans"/>
            </a:endParaRPr>
          </a:p>
        </p:txBody>
      </p:sp>
      <p:sp>
        <p:nvSpPr>
          <p:cNvPr id="277" name="Straight Connector 348"/>
          <p:cNvSpPr/>
          <p:nvPr/>
        </p:nvSpPr>
        <p:spPr>
          <a:xfrm flipH="1">
            <a:off x="728280" y="178560"/>
            <a:ext cx="52560" cy="52560"/>
          </a:xfrm>
          <a:prstGeom prst="line">
            <a:avLst/>
          </a:prstGeom>
          <a:ln cap="rnd" w="28800">
            <a:solidFill>
              <a:srgbClr val="000000"/>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78" name="Straight Connector 349"/>
          <p:cNvSpPr/>
          <p:nvPr/>
        </p:nvSpPr>
        <p:spPr>
          <a:xfrm flipH="1">
            <a:off x="787680" y="465120"/>
            <a:ext cx="74160" cy="360"/>
          </a:xfrm>
          <a:prstGeom prst="line">
            <a:avLst/>
          </a:prstGeom>
          <a:ln cap="rnd" w="28800">
            <a:solidFill>
              <a:srgbClr val="000000"/>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79" name="Straight Connector 350"/>
          <p:cNvSpPr/>
          <p:nvPr/>
        </p:nvSpPr>
        <p:spPr>
          <a:xfrm>
            <a:off x="164880" y="178560"/>
            <a:ext cx="52560" cy="52560"/>
          </a:xfrm>
          <a:prstGeom prst="line">
            <a:avLst/>
          </a:prstGeom>
          <a:ln cap="rnd" w="28800">
            <a:solidFill>
              <a:srgbClr val="000000"/>
            </a:solidFill>
            <a:round/>
          </a:ln>
        </p:spPr>
        <p:style>
          <a:lnRef idx="0"/>
          <a:fillRef idx="0"/>
          <a:effectRef idx="0"/>
          <a:fontRef idx="minor"/>
        </p:style>
        <p:txBody>
          <a:bodyPr lIns="104400" rIns="104400" tIns="-6840" bIns="-6840" anchor="ctr" anchorCtr="1">
            <a:noAutofit/>
          </a:bodyPr>
          <a:p>
            <a:endParaRPr b="0" lang="en-GB" sz="1800" spc="-1" strike="noStrike">
              <a:solidFill>
                <a:srgbClr val="000000"/>
              </a:solidFill>
              <a:latin typeface="Arial"/>
              <a:ea typeface="DejaVu Sans"/>
            </a:endParaRPr>
          </a:p>
        </p:txBody>
      </p:sp>
      <p:sp>
        <p:nvSpPr>
          <p:cNvPr id="280" name="Straight Connector 351"/>
          <p:cNvSpPr/>
          <p:nvPr/>
        </p:nvSpPr>
        <p:spPr>
          <a:xfrm>
            <a:off x="83880" y="465120"/>
            <a:ext cx="74160" cy="360"/>
          </a:xfrm>
          <a:prstGeom prst="line">
            <a:avLst/>
          </a:prstGeom>
          <a:ln cap="rnd" w="28800">
            <a:solidFill>
              <a:srgbClr val="000000"/>
            </a:solidFill>
            <a:round/>
          </a:ln>
        </p:spPr>
        <p:style>
          <a:lnRef idx="0"/>
          <a:fillRef idx="0"/>
          <a:effectRef idx="0"/>
          <a:fontRef idx="minor"/>
        </p:style>
        <p:txBody>
          <a:bodyPr lIns="104400" rIns="104400" tIns="-59400" bIns="-59400" anchor="ctr" anchorCtr="1">
            <a:noAutofit/>
          </a:bodyPr>
          <a:p>
            <a:endParaRPr b="0" lang="en-GB" sz="1800" spc="-1" strike="noStrike">
              <a:solidFill>
                <a:srgbClr val="000000"/>
              </a:solidFill>
              <a:latin typeface="Arial"/>
              <a:ea typeface="DejaVu Sans"/>
            </a:endParaRPr>
          </a:p>
        </p:txBody>
      </p:sp>
      <p:sp>
        <p:nvSpPr>
          <p:cNvPr id="281"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82" name="PlaceHolder 2"/>
          <p:cNvSpPr>
            <a:spLocks noGrp="1"/>
          </p:cNvSpPr>
          <p:nvPr>
            <p:ph type="body"/>
          </p:nvPr>
        </p:nvSpPr>
        <p:spPr>
          <a:xfrm>
            <a:off x="609480" y="160416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83" name="PlaceHolder 3"/>
          <p:cNvSpPr>
            <a:spLocks noGrp="1"/>
          </p:cNvSpPr>
          <p:nvPr>
            <p:ph type="ftr" idx="13"/>
          </p:nvPr>
        </p:nvSpPr>
        <p:spPr>
          <a:xfrm>
            <a:off x="4169520" y="6247440"/>
            <a:ext cx="3864240" cy="47196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ea typeface="DejaVu Sans"/>
              </a:defRPr>
            </a:lvl1pPr>
          </a:lstStyle>
          <a:p>
            <a:pPr indent="0" algn="ctr">
              <a:lnSpc>
                <a:spcPct val="100000"/>
              </a:lnSpc>
              <a:buNone/>
              <a:tabLst>
                <a:tab algn="l" pos="0"/>
              </a:tabLst>
            </a:pPr>
            <a:r>
              <a:rPr b="0" lang="en-GB" sz="1400" spc="-1" strike="noStrike">
                <a:solidFill>
                  <a:srgbClr val="000000"/>
                </a:solidFill>
                <a:latin typeface="Times New Roman"/>
                <a:ea typeface="DejaVu Sans"/>
              </a:rPr>
              <a:t>&lt;footer&gt;</a:t>
            </a:r>
            <a:endParaRPr b="0" lang="en-GB" sz="1400" spc="-1" strike="noStrike">
              <a:solidFill>
                <a:srgbClr val="000000"/>
              </a:solidFill>
              <a:latin typeface="Times New Roman"/>
            </a:endParaRPr>
          </a:p>
        </p:txBody>
      </p:sp>
      <p:sp>
        <p:nvSpPr>
          <p:cNvPr id="284" name="PlaceHolder 4"/>
          <p:cNvSpPr>
            <a:spLocks noGrp="1"/>
          </p:cNvSpPr>
          <p:nvPr>
            <p:ph type="sldNum" idx="14"/>
          </p:nvPr>
        </p:nvSpPr>
        <p:spPr>
          <a:xfrm>
            <a:off x="8741520" y="6247440"/>
            <a:ext cx="2840040" cy="471960"/>
          </a:xfrm>
          <a:prstGeom prst="rect">
            <a:avLst/>
          </a:prstGeom>
          <a:noFill/>
          <a:ln w="0">
            <a:noFill/>
          </a:ln>
        </p:spPr>
        <p:txBody>
          <a:bodyPr lIns="0" rIns="0" tIns="0" bIns="0" anchor="t">
            <a:noAutofit/>
          </a:bodyPr>
          <a:p>
            <a:pPr indent="0">
              <a:buNone/>
            </a:pPr>
            <a:endParaRPr b="0" lang="en-GB" sz="1400" spc="-1" strike="noStrike">
              <a:solidFill>
                <a:srgbClr val="000000"/>
              </a:solidFill>
              <a:latin typeface="Times New Roman"/>
            </a:endParaRPr>
          </a:p>
        </p:txBody>
      </p:sp>
      <p:sp>
        <p:nvSpPr>
          <p:cNvPr id="285" name="PlaceHolder 5"/>
          <p:cNvSpPr>
            <a:spLocks noGrp="1"/>
          </p:cNvSpPr>
          <p:nvPr>
            <p:ph type="dt" idx="15"/>
          </p:nvPr>
        </p:nvSpPr>
        <p:spPr>
          <a:xfrm>
            <a:off x="609480" y="6247440"/>
            <a:ext cx="2840040" cy="47196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4680"/>
            <a:ext cx="10972440" cy="1142640"/>
          </a:xfrm>
          <a:prstGeom prst="rect">
            <a:avLst/>
          </a:prstGeom>
          <a:noFill/>
          <a:ln w="9360">
            <a:noFill/>
          </a:ln>
        </p:spPr>
        <p:txBody>
          <a:bodyPr lIns="90000" rIns="90000" tIns="45000" bIns="45000" anchor="ctr">
            <a:noAutofit/>
          </a:bodyPr>
          <a:p>
            <a:pPr indent="0" algn="ctr">
              <a:lnSpc>
                <a:spcPct val="100000"/>
              </a:lnSpc>
              <a:buNone/>
              <a:tabLst>
                <a:tab algn="l" pos="0"/>
              </a:tabLst>
            </a:pPr>
            <a:r>
              <a:rPr b="0" lang="en-US" sz="4400" spc="-1" strike="noStrike">
                <a:solidFill>
                  <a:srgbClr val="000000"/>
                </a:solidFill>
                <a:latin typeface="Arial"/>
                <a:ea typeface="Arial"/>
              </a:rPr>
              <a:t>Click to edit Master title style</a:t>
            </a:r>
            <a:endParaRPr b="0" lang="en-US" sz="4400" spc="-1" strike="noStrike">
              <a:solidFill>
                <a:srgbClr val="000000"/>
              </a:solidFill>
              <a:latin typeface="Arial"/>
            </a:endParaRPr>
          </a:p>
        </p:txBody>
      </p:sp>
      <p:sp>
        <p:nvSpPr>
          <p:cNvPr id="323" name="PlaceHolder 2"/>
          <p:cNvSpPr>
            <a:spLocks noGrp="1"/>
          </p:cNvSpPr>
          <p:nvPr>
            <p:ph type="body"/>
          </p:nvPr>
        </p:nvSpPr>
        <p:spPr>
          <a:xfrm>
            <a:off x="609480" y="1600200"/>
            <a:ext cx="10972440" cy="4525560"/>
          </a:xfrm>
          <a:prstGeom prst="rect">
            <a:avLst/>
          </a:prstGeom>
          <a:noFill/>
          <a:ln w="9360">
            <a:noFill/>
          </a:ln>
        </p:spPr>
        <p:txBody>
          <a:bodyPr lIns="90000" rIns="90000" tIns="45000" bIns="45000" anchor="t">
            <a:noAutofit/>
          </a:bodyPr>
          <a:p>
            <a:pPr marL="343080" indent="-343080">
              <a:lnSpc>
                <a:spcPct val="100000"/>
              </a:lnSpc>
              <a:spcBef>
                <a:spcPts val="641"/>
              </a:spcBef>
              <a:buClr>
                <a:srgbClr val="000000"/>
              </a:buClr>
              <a:buFont typeface="Symbol" charset="2"/>
              <a:buChar char=""/>
            </a:pPr>
            <a:r>
              <a:rPr b="0" lang="en-US" sz="3200" spc="-1" strike="noStrike">
                <a:solidFill>
                  <a:srgbClr val="000000"/>
                </a:solidFill>
                <a:latin typeface="Arial"/>
                <a:ea typeface="Arial"/>
              </a:rPr>
              <a:t>Click to edit Master text styles</a:t>
            </a:r>
            <a:endParaRPr b="0" lang="en-US" sz="3200" spc="-1" strike="noStrike">
              <a:solidFill>
                <a:srgbClr val="000000"/>
              </a:solidFill>
              <a:latin typeface="Arial"/>
            </a:endParaRPr>
          </a:p>
          <a:p>
            <a:pPr lvl="1" marL="743040" indent="-285840">
              <a:lnSpc>
                <a:spcPct val="100000"/>
              </a:lnSpc>
              <a:spcBef>
                <a:spcPts val="561"/>
              </a:spcBef>
              <a:buClr>
                <a:srgbClr val="000000"/>
              </a:buClr>
              <a:buFont typeface="Symbol" charset="2"/>
              <a:buChar char=""/>
            </a:pPr>
            <a:r>
              <a:rPr b="0" lang="en-US" sz="2800" spc="-1" strike="noStrike">
                <a:solidFill>
                  <a:srgbClr val="000000"/>
                </a:solidFill>
                <a:latin typeface="Arial"/>
                <a:ea typeface="Arial"/>
              </a:rPr>
              <a:t>Second level</a:t>
            </a:r>
            <a:endParaRPr b="0" lang="en-US" sz="2800" spc="-1" strike="noStrike">
              <a:solidFill>
                <a:srgbClr val="000000"/>
              </a:solidFill>
              <a:latin typeface="Arial"/>
            </a:endParaRPr>
          </a:p>
          <a:p>
            <a:pPr lvl="2" marL="1143000" indent="-228600">
              <a:lnSpc>
                <a:spcPct val="100000"/>
              </a:lnSpc>
              <a:spcBef>
                <a:spcPts val="479"/>
              </a:spcBef>
              <a:buClr>
                <a:srgbClr val="000000"/>
              </a:buClr>
              <a:buFont typeface="Symbol" charset="2"/>
              <a:buChar char=""/>
            </a:pPr>
            <a:r>
              <a:rPr b="0" lang="en-US" sz="2400" spc="-1" strike="noStrike">
                <a:solidFill>
                  <a:srgbClr val="000000"/>
                </a:solidFill>
                <a:latin typeface="Arial"/>
                <a:ea typeface="Arial"/>
              </a:rPr>
              <a:t>Third level</a:t>
            </a:r>
            <a:endParaRPr b="0" lang="en-US" sz="2400" spc="-1" strike="noStrike">
              <a:solidFill>
                <a:srgbClr val="000000"/>
              </a:solidFill>
              <a:latin typeface="Arial"/>
            </a:endParaRPr>
          </a:p>
          <a:p>
            <a:pPr lvl="3" marL="1600200" indent="-22860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Fourth level</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OpenSymbol"/>
              <a:buChar char="»"/>
            </a:pPr>
            <a:r>
              <a:rPr b="0" lang="en-US" sz="2000" spc="-1" strike="noStrike">
                <a:solidFill>
                  <a:srgbClr val="000000"/>
                </a:solidFill>
                <a:latin typeface="Arial"/>
                <a:ea typeface="Arial"/>
              </a:rPr>
              <a:t>Fifth level</a:t>
            </a:r>
            <a:endParaRPr b="0" lang="en-US" sz="2000" spc="-1" strike="noStrike">
              <a:solidFill>
                <a:srgbClr val="000000"/>
              </a:solidFill>
              <a:latin typeface="Arial"/>
            </a:endParaRPr>
          </a:p>
        </p:txBody>
      </p:sp>
      <p:sp>
        <p:nvSpPr>
          <p:cNvPr id="324" name="PlaceHolder 3"/>
          <p:cNvSpPr>
            <a:spLocks noGrp="1"/>
          </p:cNvSpPr>
          <p:nvPr>
            <p:ph type="dt" idx="16"/>
          </p:nvPr>
        </p:nvSpPr>
        <p:spPr>
          <a:xfrm>
            <a:off x="609480" y="6245280"/>
            <a:ext cx="2844360" cy="475920"/>
          </a:xfrm>
          <a:prstGeom prst="rect">
            <a:avLst/>
          </a:prstGeom>
          <a:noFill/>
          <a:ln w="9360">
            <a:noFill/>
          </a:ln>
        </p:spPr>
        <p:txBody>
          <a:bodyPr lIns="90000" rIns="90000" tIns="45000" bIns="4500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325" name="PlaceHolder 4"/>
          <p:cNvSpPr>
            <a:spLocks noGrp="1"/>
          </p:cNvSpPr>
          <p:nvPr>
            <p:ph type="ftr" idx="17"/>
          </p:nvPr>
        </p:nvSpPr>
        <p:spPr>
          <a:xfrm>
            <a:off x="4165560" y="6245280"/>
            <a:ext cx="3860280" cy="475920"/>
          </a:xfrm>
          <a:prstGeom prst="rect">
            <a:avLst/>
          </a:prstGeom>
          <a:noFill/>
          <a:ln w="9360">
            <a:noFill/>
          </a:ln>
        </p:spPr>
        <p:txBody>
          <a:bodyPr lIns="90000" rIns="90000" tIns="45000" bIns="45000" anchor="t">
            <a:noAutofit/>
          </a:bodyPr>
          <a:lstStyle>
            <a:lvl1pPr indent="0" algn="ctr">
              <a:lnSpc>
                <a:spcPct val="100000"/>
              </a:lnSpc>
              <a:buNone/>
              <a:defRPr b="0" lang="en-US" sz="1400" spc="-1" strike="noStrike">
                <a:solidFill>
                  <a:srgbClr val="000000"/>
                </a:solidFill>
                <a:latin typeface="Arial"/>
                <a:ea typeface="Arial"/>
              </a:defRPr>
            </a:lvl1pPr>
          </a:lstStyle>
          <a:p>
            <a:pPr indent="0" algn="ctr">
              <a:lnSpc>
                <a:spcPct val="100000"/>
              </a:lnSpc>
              <a:buNone/>
            </a:pPr>
            <a:r>
              <a:rPr b="0" lang="en-US" sz="1400" spc="-1" strike="noStrike">
                <a:solidFill>
                  <a:srgbClr val="000000"/>
                </a:solidFill>
                <a:latin typeface="Arial"/>
                <a:ea typeface="Arial"/>
              </a:rPr>
              <a:t>&lt;footer&gt;</a:t>
            </a:r>
            <a:endParaRPr b="0" lang="en-GB" sz="1400" spc="-1" strike="noStrike">
              <a:solidFill>
                <a:srgbClr val="000000"/>
              </a:solidFill>
              <a:latin typeface="Times New Roman"/>
            </a:endParaRPr>
          </a:p>
        </p:txBody>
      </p:sp>
      <p:sp>
        <p:nvSpPr>
          <p:cNvPr id="326" name="PlaceHolder 5"/>
          <p:cNvSpPr>
            <a:spLocks noGrp="1"/>
          </p:cNvSpPr>
          <p:nvPr>
            <p:ph type="sldNum" idx="18"/>
          </p:nvPr>
        </p:nvSpPr>
        <p:spPr>
          <a:xfrm>
            <a:off x="8737560" y="6245280"/>
            <a:ext cx="2844360" cy="475920"/>
          </a:xfrm>
          <a:prstGeom prst="rect">
            <a:avLst/>
          </a:prstGeom>
          <a:noFill/>
          <a:ln w="9360">
            <a:noFill/>
          </a:ln>
        </p:spPr>
        <p:txBody>
          <a:bodyPr lIns="90000" rIns="90000" tIns="45000" bIns="45000" anchor="t">
            <a:noAutofit/>
          </a:bodyPr>
          <a:p>
            <a:pPr indent="0">
              <a:buNone/>
            </a:pP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4680"/>
            <a:ext cx="10972440" cy="1142640"/>
          </a:xfrm>
          <a:prstGeom prst="rect">
            <a:avLst/>
          </a:prstGeom>
          <a:noFill/>
          <a:ln w="9360">
            <a:noFill/>
          </a:ln>
        </p:spPr>
        <p:txBody>
          <a:bodyPr lIns="90000" rIns="90000" tIns="45000" bIns="45000" anchor="ctr">
            <a:noAutofit/>
          </a:bodyPr>
          <a:p>
            <a:pPr indent="0" algn="ctr">
              <a:lnSpc>
                <a:spcPct val="100000"/>
              </a:lnSpc>
              <a:buNone/>
              <a:tabLst>
                <a:tab algn="l" pos="0"/>
              </a:tabLst>
            </a:pPr>
            <a:r>
              <a:rPr b="0" lang="en-US" sz="4400" spc="-1" strike="noStrike">
                <a:solidFill>
                  <a:srgbClr val="000000"/>
                </a:solidFill>
                <a:latin typeface="Arial"/>
                <a:ea typeface="Arial"/>
              </a:rPr>
              <a:t>Click to edit Master title style</a:t>
            </a:r>
            <a:endParaRPr b="0" lang="en-US" sz="4400" spc="-1" strike="noStrike">
              <a:solidFill>
                <a:srgbClr val="000000"/>
              </a:solidFill>
              <a:latin typeface="Arial"/>
            </a:endParaRPr>
          </a:p>
        </p:txBody>
      </p:sp>
      <p:sp>
        <p:nvSpPr>
          <p:cNvPr id="364" name="PlaceHolder 2"/>
          <p:cNvSpPr>
            <a:spLocks noGrp="1"/>
          </p:cNvSpPr>
          <p:nvPr>
            <p:ph type="dt" idx="19"/>
          </p:nvPr>
        </p:nvSpPr>
        <p:spPr>
          <a:xfrm>
            <a:off x="609480" y="6245280"/>
            <a:ext cx="2844360" cy="475920"/>
          </a:xfrm>
          <a:prstGeom prst="rect">
            <a:avLst/>
          </a:prstGeom>
          <a:noFill/>
          <a:ln w="9360">
            <a:noFill/>
          </a:ln>
        </p:spPr>
        <p:txBody>
          <a:bodyPr lIns="90000" rIns="90000" tIns="45000" bIns="4500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365" name="PlaceHolder 3"/>
          <p:cNvSpPr>
            <a:spLocks noGrp="1"/>
          </p:cNvSpPr>
          <p:nvPr>
            <p:ph type="ftr" idx="20"/>
          </p:nvPr>
        </p:nvSpPr>
        <p:spPr>
          <a:xfrm>
            <a:off x="4165560" y="6245280"/>
            <a:ext cx="3860280" cy="475920"/>
          </a:xfrm>
          <a:prstGeom prst="rect">
            <a:avLst/>
          </a:prstGeom>
          <a:noFill/>
          <a:ln w="9360">
            <a:noFill/>
          </a:ln>
        </p:spPr>
        <p:txBody>
          <a:bodyPr lIns="90000" rIns="90000" tIns="45000" bIns="45000" anchor="t">
            <a:noAutofit/>
          </a:bodyPr>
          <a:lstStyle>
            <a:lvl1pPr indent="0" algn="ctr">
              <a:lnSpc>
                <a:spcPct val="100000"/>
              </a:lnSpc>
              <a:buNone/>
              <a:defRPr b="0" lang="en-US" sz="1400" spc="-1" strike="noStrike">
                <a:solidFill>
                  <a:srgbClr val="000000"/>
                </a:solidFill>
                <a:latin typeface="Arial"/>
                <a:ea typeface="Arial"/>
              </a:defRPr>
            </a:lvl1pPr>
          </a:lstStyle>
          <a:p>
            <a:pPr indent="0" algn="ctr">
              <a:lnSpc>
                <a:spcPct val="100000"/>
              </a:lnSpc>
              <a:buNone/>
            </a:pPr>
            <a:r>
              <a:rPr b="0" lang="en-US" sz="1400" spc="-1" strike="noStrike">
                <a:solidFill>
                  <a:srgbClr val="000000"/>
                </a:solidFill>
                <a:latin typeface="Arial"/>
                <a:ea typeface="Arial"/>
              </a:rPr>
              <a:t>&lt;footer&gt;</a:t>
            </a:r>
            <a:endParaRPr b="0" lang="en-GB" sz="1400" spc="-1" strike="noStrike">
              <a:solidFill>
                <a:srgbClr val="000000"/>
              </a:solidFill>
              <a:latin typeface="Times New Roman"/>
            </a:endParaRPr>
          </a:p>
        </p:txBody>
      </p:sp>
      <p:sp>
        <p:nvSpPr>
          <p:cNvPr id="366" name="PlaceHolder 4"/>
          <p:cNvSpPr>
            <a:spLocks noGrp="1"/>
          </p:cNvSpPr>
          <p:nvPr>
            <p:ph type="sldNum" idx="21"/>
          </p:nvPr>
        </p:nvSpPr>
        <p:spPr>
          <a:xfrm>
            <a:off x="8737560" y="6245280"/>
            <a:ext cx="2844360" cy="475920"/>
          </a:xfrm>
          <a:prstGeom prst="rect">
            <a:avLst/>
          </a:prstGeom>
          <a:noFill/>
          <a:ln w="9360">
            <a:noFill/>
          </a:ln>
        </p:spPr>
        <p:txBody>
          <a:bodyPr lIns="90000" rIns="90000" tIns="45000" bIns="45000" anchor="t">
            <a:noAutofit/>
          </a:bodyPr>
          <a:p>
            <a:pPr indent="0">
              <a:buNone/>
            </a:pPr>
            <a:endParaRPr b="0" lang="en-GB" sz="1400" spc="-1" strike="noStrike">
              <a:solidFill>
                <a:srgbClr val="000000"/>
              </a:solidFill>
              <a:latin typeface="Times New Roman"/>
            </a:endParaRPr>
          </a:p>
        </p:txBody>
      </p:sp>
      <p:sp>
        <p:nvSpPr>
          <p:cNvPr id="36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bmcresnotes.biomedcentral.com/10.1186/1756-0500-3-149" TargetMode="External"/><Relationship Id="rId3"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jpeg"/><Relationship Id="rId3" Type="http://schemas.openxmlformats.org/officeDocument/2006/relationships/image" Target="../media/image18.png"/><Relationship Id="rId4"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9.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20.png"/><Relationship Id="rId3"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21.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1.xml"/>
</Relationships>
</file>

<file path=ppt/slides/_rels/slide4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7.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7.xml"/>
</Relationships>
</file>

<file path=ppt/slides/_rels/slide5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77.xml"/>
</Relationships>
</file>

<file path=ppt/slides/_rels/slide5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77.xml"/>
</Relationships>
</file>

<file path=ppt/slides/_rels/slide5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77.xml"/>
</Relationships>
</file>

<file path=ppt/slides/_rels/slide5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77.xml"/>
</Relationships>
</file>

<file path=ppt/slides/_rels/slide5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77.xml"/>
</Relationships>
</file>

<file path=ppt/slides/_rels/slide56.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6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9.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61.xml"/>
</Relationships>
</file>

<file path=ppt/slides/_rels/slide6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61.xml"/>
</Relationships>
</file>

<file path=ppt/slides/_rels/slide6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61.xml"/>
</Relationships>
</file>

<file path=ppt/slides/_rels/slide6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1.xml"/>
</Relationships>
</file>

<file path=ppt/slides/_rels/slide6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jpeg"/><Relationship Id="rId3"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53000"/>
          </a:blip>
          <a:stretch/>
        </a:blipFill>
      </p:bgPr>
    </p:bg>
    <p:spTree>
      <p:nvGrpSpPr>
        <p:cNvPr id="1" name=""/>
        <p:cNvGrpSpPr/>
        <p:nvPr/>
      </p:nvGrpSpPr>
      <p:grpSpPr>
        <a:xfrm>
          <a:off x="0" y="0"/>
          <a:ext cx="0" cy="0"/>
          <a:chOff x="0" y="0"/>
          <a:chExt cx="0" cy="0"/>
        </a:xfrm>
      </p:grpSpPr>
      <p:sp>
        <p:nvSpPr>
          <p:cNvPr id="404" name="PlaceHolder 1"/>
          <p:cNvSpPr>
            <a:spLocks noGrp="1"/>
          </p:cNvSpPr>
          <p:nvPr>
            <p:ph type="title"/>
          </p:nvPr>
        </p:nvSpPr>
        <p:spPr>
          <a:xfrm>
            <a:off x="700560" y="286920"/>
            <a:ext cx="10302480" cy="1248840"/>
          </a:xfrm>
          <a:prstGeom prst="rect">
            <a:avLst/>
          </a:prstGeom>
          <a:noFill/>
          <a:ln w="0">
            <a:noFill/>
          </a:ln>
        </p:spPr>
        <p:txBody>
          <a:bodyPr lIns="0" rIns="0" tIns="0" bIns="0" anchor="b">
            <a:noAutofit/>
          </a:bodyPr>
          <a:p>
            <a:pPr marL="1514520" indent="0" algn="ctr">
              <a:lnSpc>
                <a:spcPct val="150000"/>
              </a:lnSpc>
              <a:spcBef>
                <a:spcPts val="326"/>
              </a:spcBef>
              <a:buNone/>
              <a:tabLst>
                <a:tab algn="l" pos="0"/>
              </a:tabLst>
            </a:pPr>
            <a:r>
              <a:rPr b="1" lang="en-US" sz="2400" spc="-1" strike="noStrike">
                <a:solidFill>
                  <a:srgbClr val="000000"/>
                </a:solidFill>
                <a:latin typeface="comic"/>
                <a:ea typeface="Times New Roman"/>
              </a:rPr>
              <a:t>Comprehensive Classification of Depressed Patients using Machine Learning Techniques and Outcome Assessment</a:t>
            </a:r>
            <a:endParaRPr b="0" lang="en-US" sz="2400" spc="-1" strike="noStrike">
              <a:solidFill>
                <a:srgbClr val="000000"/>
              </a:solidFill>
              <a:latin typeface="Arial"/>
            </a:endParaRPr>
          </a:p>
        </p:txBody>
      </p:sp>
      <p:sp>
        <p:nvSpPr>
          <p:cNvPr id="405" name="PlaceHolder 2"/>
          <p:cNvSpPr>
            <a:spLocks noGrp="1"/>
          </p:cNvSpPr>
          <p:nvPr>
            <p:ph type="subTitle"/>
          </p:nvPr>
        </p:nvSpPr>
        <p:spPr>
          <a:xfrm>
            <a:off x="1385280" y="1468440"/>
            <a:ext cx="9487080" cy="4657320"/>
          </a:xfrm>
          <a:prstGeom prst="rect">
            <a:avLst/>
          </a:prstGeom>
          <a:noFill/>
          <a:ln w="0">
            <a:noFill/>
          </a:ln>
        </p:spPr>
        <p:txBody>
          <a:bodyPr lIns="0" rIns="0" tIns="0" bIns="0" anchor="t">
            <a:normAutofit fontScale="86000"/>
          </a:bodyPr>
          <a:p>
            <a:pPr marL="223200" indent="0" algn="ctr">
              <a:lnSpc>
                <a:spcPct val="100000"/>
              </a:lnSpc>
              <a:spcBef>
                <a:spcPts val="400"/>
              </a:spcBef>
              <a:spcAft>
                <a:spcPts val="601"/>
              </a:spcAft>
              <a:buNone/>
              <a:tabLst>
                <a:tab algn="l" pos="0"/>
              </a:tabLst>
            </a:pPr>
            <a:endParaRPr b="0" lang="en-GB" sz="2000" spc="-1" strike="noStrike">
              <a:solidFill>
                <a:srgbClr val="000000"/>
              </a:solidFill>
              <a:latin typeface="Arial"/>
            </a:endParaRPr>
          </a:p>
          <a:p>
            <a:pPr marL="223200" indent="0" algn="r">
              <a:lnSpc>
                <a:spcPct val="100000"/>
              </a:lnSpc>
              <a:spcBef>
                <a:spcPts val="420"/>
              </a:spcBef>
              <a:spcAft>
                <a:spcPts val="601"/>
              </a:spcAft>
              <a:buNone/>
              <a:tabLst>
                <a:tab algn="l" pos="0"/>
              </a:tabLst>
            </a:pPr>
            <a:endParaRPr b="0" lang="en-GB" sz="2100" spc="-1" strike="noStrike">
              <a:solidFill>
                <a:srgbClr val="000000"/>
              </a:solidFill>
              <a:latin typeface="Arial"/>
            </a:endParaRPr>
          </a:p>
          <a:p>
            <a:pPr marL="223200" indent="0" algn="r">
              <a:lnSpc>
                <a:spcPct val="100000"/>
              </a:lnSpc>
              <a:spcBef>
                <a:spcPts val="420"/>
              </a:spcBef>
              <a:spcAft>
                <a:spcPts val="601"/>
              </a:spcAft>
              <a:buNone/>
              <a:tabLst>
                <a:tab algn="l" pos="0"/>
              </a:tabLst>
            </a:pPr>
            <a:endParaRPr b="0" lang="en-GB" sz="2100" spc="-1" strike="noStrike">
              <a:solidFill>
                <a:srgbClr val="000000"/>
              </a:solidFill>
              <a:latin typeface="Arial"/>
            </a:endParaRPr>
          </a:p>
          <a:p>
            <a:pPr marL="223200" indent="0" algn="r">
              <a:lnSpc>
                <a:spcPct val="100000"/>
              </a:lnSpc>
              <a:spcBef>
                <a:spcPts val="360"/>
              </a:spcBef>
              <a:spcAft>
                <a:spcPts val="601"/>
              </a:spcAft>
              <a:buNone/>
              <a:tabLst>
                <a:tab algn="l" pos="0"/>
              </a:tabLst>
            </a:pPr>
            <a:endParaRPr b="0" lang="en-GB" sz="1800" spc="-1" strike="noStrike">
              <a:solidFill>
                <a:srgbClr val="000000"/>
              </a:solidFill>
              <a:latin typeface="Arial"/>
            </a:endParaRPr>
          </a:p>
          <a:p>
            <a:pPr marL="223200" indent="0" algn="ctr">
              <a:lnSpc>
                <a:spcPct val="100000"/>
              </a:lnSpc>
              <a:spcBef>
                <a:spcPts val="400"/>
              </a:spcBef>
              <a:spcAft>
                <a:spcPts val="601"/>
              </a:spcAft>
              <a:buNone/>
              <a:tabLst>
                <a:tab algn="l" pos="0"/>
              </a:tabLst>
            </a:pPr>
            <a:r>
              <a:rPr b="1" lang="en-IN" sz="2000" spc="-1" strike="noStrike">
                <a:solidFill>
                  <a:srgbClr val="000000"/>
                </a:solidFill>
                <a:latin typeface="Calisto MT"/>
                <a:ea typeface="Calibri"/>
              </a:rPr>
              <a:t>Birla Institute of Technology, Mesra, Patna campus</a:t>
            </a:r>
            <a:endParaRPr b="0" lang="en-GB" sz="2000" spc="-1" strike="noStrike">
              <a:solidFill>
                <a:srgbClr val="000000"/>
              </a:solidFill>
              <a:latin typeface="Arial"/>
            </a:endParaRPr>
          </a:p>
          <a:p>
            <a:pPr marL="223200" indent="0" algn="ctr">
              <a:lnSpc>
                <a:spcPct val="100000"/>
              </a:lnSpc>
              <a:spcBef>
                <a:spcPts val="400"/>
              </a:spcBef>
              <a:spcAft>
                <a:spcPts val="601"/>
              </a:spcAft>
              <a:buNone/>
              <a:tabLst>
                <a:tab algn="l" pos="0"/>
              </a:tabLst>
            </a:pPr>
            <a:r>
              <a:rPr b="0" lang="en-IN" sz="2100" spc="-1" strike="noStrike">
                <a:solidFill>
                  <a:srgbClr val="000000"/>
                </a:solidFill>
                <a:latin typeface="Calisto MT"/>
                <a:ea typeface="Calibri"/>
              </a:rPr>
              <a:t>Submitted by:</a:t>
            </a:r>
            <a:endParaRPr b="0" lang="en-GB" sz="2100" spc="-1" strike="noStrike">
              <a:solidFill>
                <a:srgbClr val="000000"/>
              </a:solidFill>
              <a:latin typeface="Arial"/>
            </a:endParaRPr>
          </a:p>
          <a:p>
            <a:pPr marL="223200" indent="0" algn="ctr">
              <a:lnSpc>
                <a:spcPct val="100000"/>
              </a:lnSpc>
              <a:spcBef>
                <a:spcPts val="400"/>
              </a:spcBef>
              <a:spcAft>
                <a:spcPts val="601"/>
              </a:spcAft>
              <a:buNone/>
              <a:tabLst>
                <a:tab algn="l" pos="0"/>
              </a:tabLst>
            </a:pPr>
            <a:r>
              <a:rPr b="1" lang="en-IN" sz="2100" spc="-1" strike="noStrike">
                <a:solidFill>
                  <a:srgbClr val="000000"/>
                </a:solidFill>
                <a:latin typeface="Calisto MT"/>
                <a:ea typeface="Calibri"/>
              </a:rPr>
              <a:t>Name: Krishna Kant</a:t>
            </a:r>
            <a:endParaRPr b="0" lang="en-GB" sz="2100" spc="-1" strike="noStrike">
              <a:solidFill>
                <a:srgbClr val="000000"/>
              </a:solidFill>
              <a:latin typeface="Arial"/>
            </a:endParaRPr>
          </a:p>
          <a:p>
            <a:pPr marL="223200" indent="0" algn="ctr">
              <a:lnSpc>
                <a:spcPct val="100000"/>
              </a:lnSpc>
              <a:spcBef>
                <a:spcPts val="400"/>
              </a:spcBef>
              <a:spcAft>
                <a:spcPts val="601"/>
              </a:spcAft>
              <a:buNone/>
              <a:tabLst>
                <a:tab algn="l" pos="0"/>
              </a:tabLst>
            </a:pPr>
            <a:r>
              <a:rPr b="1" lang="en-IN" sz="2100" spc="-1" strike="noStrike">
                <a:solidFill>
                  <a:srgbClr val="000000"/>
                </a:solidFill>
                <a:latin typeface="Calisto MT"/>
                <a:ea typeface="Calibri"/>
              </a:rPr>
              <a:t>Roll: BTECH/15051/20</a:t>
            </a:r>
            <a:endParaRPr b="0" lang="en-GB" sz="2100" spc="-1" strike="noStrike">
              <a:solidFill>
                <a:srgbClr val="000000"/>
              </a:solidFill>
              <a:latin typeface="Arial"/>
            </a:endParaRPr>
          </a:p>
          <a:p>
            <a:pPr marL="223200" indent="0" algn="ctr">
              <a:lnSpc>
                <a:spcPct val="100000"/>
              </a:lnSpc>
              <a:spcBef>
                <a:spcPts val="400"/>
              </a:spcBef>
              <a:spcAft>
                <a:spcPts val="601"/>
              </a:spcAft>
              <a:buNone/>
              <a:tabLst>
                <a:tab algn="l" pos="0"/>
              </a:tabLst>
            </a:pPr>
            <a:r>
              <a:rPr b="1" lang="en-IN" sz="2100" spc="-1" strike="noStrike">
                <a:solidFill>
                  <a:srgbClr val="000000"/>
                </a:solidFill>
                <a:latin typeface="Calisto MT"/>
                <a:ea typeface="Calibri"/>
              </a:rPr>
              <a:t>Branch: Computer Science &amp; Engineering</a:t>
            </a:r>
            <a:endParaRPr b="0" lang="en-GB" sz="2100" spc="-1" strike="noStrike">
              <a:solidFill>
                <a:srgbClr val="000000"/>
              </a:solidFill>
              <a:latin typeface="Arial"/>
            </a:endParaRPr>
          </a:p>
          <a:p>
            <a:pPr marL="223200" indent="0" algn="r">
              <a:lnSpc>
                <a:spcPct val="100000"/>
              </a:lnSpc>
              <a:spcBef>
                <a:spcPts val="420"/>
              </a:spcBef>
              <a:spcAft>
                <a:spcPts val="601"/>
              </a:spcAft>
              <a:buNone/>
              <a:tabLst>
                <a:tab algn="l" pos="0"/>
              </a:tabLst>
            </a:pPr>
            <a:endParaRPr b="0" lang="en-GB" sz="2100" spc="-1" strike="noStrike">
              <a:solidFill>
                <a:srgbClr val="000000"/>
              </a:solidFill>
              <a:latin typeface="Arial"/>
            </a:endParaRPr>
          </a:p>
          <a:p>
            <a:pPr marL="223200" indent="0">
              <a:lnSpc>
                <a:spcPct val="100000"/>
              </a:lnSpc>
              <a:spcBef>
                <a:spcPts val="420"/>
              </a:spcBef>
              <a:spcAft>
                <a:spcPts val="601"/>
              </a:spcAft>
              <a:buNone/>
              <a:tabLst>
                <a:tab algn="l" pos="0"/>
              </a:tabLst>
            </a:pPr>
            <a:r>
              <a:rPr b="1" lang="en-IN" sz="2100" spc="-1" strike="noStrike">
                <a:solidFill>
                  <a:srgbClr val="000000"/>
                </a:solidFill>
                <a:latin typeface="Calisto MT"/>
                <a:ea typeface="Calibri"/>
              </a:rPr>
              <a:t>Guide : Mr. Sujit Kumar Chatterjee                     Coordinator : Dr. Subhash Chandra Pandey</a:t>
            </a:r>
            <a:endParaRPr b="0" lang="en-GB" sz="2100" spc="-1" strike="noStrike">
              <a:solidFill>
                <a:srgbClr val="000000"/>
              </a:solidFill>
              <a:latin typeface="Arial"/>
            </a:endParaRPr>
          </a:p>
          <a:p>
            <a:pPr marL="223200" indent="0">
              <a:lnSpc>
                <a:spcPct val="100000"/>
              </a:lnSpc>
              <a:spcBef>
                <a:spcPts val="420"/>
              </a:spcBef>
              <a:spcAft>
                <a:spcPts val="601"/>
              </a:spcAft>
              <a:buNone/>
              <a:tabLst>
                <a:tab algn="l" pos="0"/>
              </a:tabLst>
            </a:pPr>
            <a:r>
              <a:rPr b="1" lang="en-IN" sz="2100" spc="-1" strike="noStrike">
                <a:solidFill>
                  <a:srgbClr val="000000"/>
                </a:solidFill>
                <a:latin typeface="Calisto MT"/>
                <a:ea typeface="Calibri"/>
              </a:rPr>
              <a:t>              </a:t>
            </a:r>
            <a:r>
              <a:rPr b="1" lang="en-IN" sz="1400" spc="-1" strike="noStrike">
                <a:solidFill>
                  <a:srgbClr val="000000"/>
                </a:solidFill>
                <a:latin typeface="Calisto MT"/>
                <a:ea typeface="Calibri"/>
              </a:rPr>
              <a:t>Assistant Professor                                                                                                                                Assistant Professor                                                               </a:t>
            </a:r>
            <a:endParaRPr b="0" lang="en-GB" sz="1400" spc="-1" strike="noStrike">
              <a:solidFill>
                <a:srgbClr val="000000"/>
              </a:solidFill>
              <a:latin typeface="Arial"/>
            </a:endParaRPr>
          </a:p>
          <a:p>
            <a:pPr marL="223200" indent="0">
              <a:lnSpc>
                <a:spcPct val="100000"/>
              </a:lnSpc>
              <a:spcBef>
                <a:spcPts val="420"/>
              </a:spcBef>
              <a:spcAft>
                <a:spcPts val="601"/>
              </a:spcAft>
              <a:buNone/>
              <a:tabLst>
                <a:tab algn="l" pos="0"/>
              </a:tabLst>
            </a:pPr>
            <a:endParaRPr b="0" lang="en-GB" sz="2100" spc="-1" strike="noStrike">
              <a:solidFill>
                <a:srgbClr val="000000"/>
              </a:solidFill>
              <a:latin typeface="Arial"/>
            </a:endParaRPr>
          </a:p>
          <a:p>
            <a:pPr marL="223200" indent="0">
              <a:lnSpc>
                <a:spcPct val="100000"/>
              </a:lnSpc>
              <a:spcBef>
                <a:spcPts val="420"/>
              </a:spcBef>
              <a:spcAft>
                <a:spcPts val="601"/>
              </a:spcAft>
              <a:buNone/>
              <a:tabLst>
                <a:tab algn="l" pos="0"/>
              </a:tabLst>
            </a:pPr>
            <a:endParaRPr b="0" lang="en-GB" sz="2100" spc="-1" strike="noStrike">
              <a:solidFill>
                <a:srgbClr val="000000"/>
              </a:solidFill>
              <a:latin typeface="Arial"/>
            </a:endParaRPr>
          </a:p>
          <a:p>
            <a:pPr marL="223200" indent="0" algn="ctr">
              <a:lnSpc>
                <a:spcPct val="100000"/>
              </a:lnSpc>
              <a:spcBef>
                <a:spcPts val="420"/>
              </a:spcBef>
              <a:spcAft>
                <a:spcPts val="601"/>
              </a:spcAft>
              <a:buNone/>
              <a:tabLst>
                <a:tab algn="l" pos="0"/>
              </a:tabLst>
            </a:pPr>
            <a:endParaRPr b="0" lang="en-GB" sz="2100" spc="-1" strike="noStrike">
              <a:solidFill>
                <a:srgbClr val="000000"/>
              </a:solidFill>
              <a:latin typeface="Arial"/>
            </a:endParaRPr>
          </a:p>
          <a:p>
            <a:pPr marL="223200" indent="0" algn="ctr">
              <a:lnSpc>
                <a:spcPct val="100000"/>
              </a:lnSpc>
              <a:spcBef>
                <a:spcPts val="420"/>
              </a:spcBef>
              <a:spcAft>
                <a:spcPts val="601"/>
              </a:spcAft>
              <a:buNone/>
              <a:tabLst>
                <a:tab algn="l" pos="0"/>
              </a:tabLst>
            </a:pPr>
            <a:endParaRPr b="0" lang="en-GB" sz="2100" spc="-1" strike="noStrike">
              <a:solidFill>
                <a:srgbClr val="000000"/>
              </a:solidFill>
              <a:latin typeface="Arial"/>
            </a:endParaRPr>
          </a:p>
          <a:p>
            <a:pPr marL="223200" indent="0" algn="ctr">
              <a:lnSpc>
                <a:spcPct val="100000"/>
              </a:lnSpc>
              <a:spcBef>
                <a:spcPts val="420"/>
              </a:spcBef>
              <a:spcAft>
                <a:spcPts val="601"/>
              </a:spcAft>
              <a:buNone/>
              <a:tabLst>
                <a:tab algn="l" pos="0"/>
              </a:tabLst>
            </a:pPr>
            <a:endParaRPr b="0" lang="en-GB" sz="2100" spc="-1" strike="noStrike">
              <a:solidFill>
                <a:srgbClr val="000000"/>
              </a:solidFill>
              <a:latin typeface="Arial"/>
            </a:endParaRPr>
          </a:p>
        </p:txBody>
      </p:sp>
      <p:pic>
        <p:nvPicPr>
          <p:cNvPr id="406" name="Picture 3" descr=""/>
          <p:cNvPicPr/>
          <p:nvPr/>
        </p:nvPicPr>
        <p:blipFill>
          <a:blip r:embed="rId2"/>
          <a:stretch/>
        </p:blipFill>
        <p:spPr>
          <a:xfrm>
            <a:off x="6001200" y="1797120"/>
            <a:ext cx="1171440" cy="11026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4000"/>
          </a:blip>
          <a:stretch/>
        </a:blipFill>
      </p:bgPr>
    </p:bg>
    <p:spTree>
      <p:nvGrpSpPr>
        <p:cNvPr id="1" name=""/>
        <p:cNvGrpSpPr/>
        <p:nvPr/>
      </p:nvGrpSpPr>
      <p:grpSpPr>
        <a:xfrm>
          <a:off x="0" y="0"/>
          <a:ext cx="0" cy="0"/>
          <a:chOff x="0" y="0"/>
          <a:chExt cx="0" cy="0"/>
        </a:xfrm>
      </p:grpSpPr>
      <p:sp>
        <p:nvSpPr>
          <p:cNvPr id="423"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indent="0" algn="ctr">
              <a:lnSpc>
                <a:spcPct val="90000"/>
              </a:lnSpc>
              <a:buNone/>
              <a:tabLst>
                <a:tab algn="l" pos="0"/>
              </a:tabLst>
            </a:pPr>
            <a:r>
              <a:rPr b="0" lang="en-GB" sz="5660" spc="-1" strike="noStrike">
                <a:solidFill>
                  <a:srgbClr val="000000"/>
                </a:solidFill>
                <a:latin typeface="Noto Sans"/>
                <a:ea typeface="DejaVu Sans"/>
              </a:rPr>
              <a:t>Continued..</a:t>
            </a:r>
            <a:endParaRPr b="0" lang="en-US" sz="5660" spc="-1" strike="noStrike">
              <a:solidFill>
                <a:srgbClr val="000000"/>
              </a:solidFill>
              <a:latin typeface="Arial"/>
            </a:endParaRPr>
          </a:p>
        </p:txBody>
      </p:sp>
      <p:sp>
        <p:nvSpPr>
          <p:cNvPr id="424"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marL="371520" indent="-278640">
              <a:lnSpc>
                <a:spcPct val="90000"/>
              </a:lnSpc>
              <a:spcBef>
                <a:spcPts val="1709"/>
              </a:spcBef>
              <a:buClr>
                <a:srgbClr val="000000"/>
              </a:buClr>
              <a:buSzPct val="45000"/>
              <a:buFont typeface="Wingdings" charset="2"/>
              <a:buChar char=""/>
            </a:pPr>
            <a:r>
              <a:rPr b="1" lang="en-GB" sz="3700" spc="-1" strike="noStrike">
                <a:solidFill>
                  <a:srgbClr val="000000"/>
                </a:solidFill>
                <a:latin typeface="Times New Roman Bold"/>
                <a:ea typeface="DejaVu Sans"/>
              </a:rPr>
              <a:t>Causes Of Depression:</a:t>
            </a:r>
            <a:endParaRPr b="0" lang="en-US" sz="3700" spc="-1" strike="noStrike">
              <a:solidFill>
                <a:srgbClr val="000000"/>
              </a:solidFill>
              <a:latin typeface="Arial"/>
            </a:endParaRPr>
          </a:p>
          <a:p>
            <a:pPr marL="828720" indent="-457200">
              <a:lnSpc>
                <a:spcPct val="90000"/>
              </a:lnSpc>
              <a:spcBef>
                <a:spcPts val="1709"/>
              </a:spcBef>
              <a:buClr>
                <a:srgbClr val="000000"/>
              </a:buClr>
              <a:buFont typeface="Arial"/>
              <a:buChar char="•"/>
            </a:pPr>
            <a:r>
              <a:rPr b="0" lang="en-GB" sz="2800" spc="-1" strike="noStrike">
                <a:solidFill>
                  <a:srgbClr val="000000"/>
                </a:solidFill>
                <a:latin typeface="Times New Roman"/>
                <a:ea typeface="DejaVu Sans"/>
              </a:rPr>
              <a:t>Depression can arise from a multitude of factors such as genetic, environmental, psychological, and biochemical ones. A person is more likely to experience depression if they have trauma, significant life changes, stress, a family history of depression, certain physical illnesses (like diabetes, cancer, or Parkinson's disease), or as a side effect of certain medications</a:t>
            </a:r>
            <a:r>
              <a:rPr b="0" lang="en-GB" sz="3870" spc="-1" strike="noStrike">
                <a:solidFill>
                  <a:srgbClr val="000000"/>
                </a:solidFill>
                <a:latin typeface="Times New Roman"/>
                <a:ea typeface="DejaVu Sans"/>
              </a:rPr>
              <a:t>.</a:t>
            </a:r>
            <a:endParaRPr b="0" lang="en-US" sz="38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18000"/>
          </a:blip>
          <a:stretch/>
        </a:blipFill>
      </p:bgPr>
    </p:bg>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0"/>
            <a:ext cx="10972080" cy="1144440"/>
          </a:xfrm>
          <a:prstGeom prst="rect">
            <a:avLst/>
          </a:prstGeom>
          <a:noFill/>
          <a:ln w="0">
            <a:noFill/>
          </a:ln>
        </p:spPr>
        <p:txBody>
          <a:bodyPr lIns="0" rIns="0" tIns="0" bIns="0" anchor="ctr">
            <a:noAutofit/>
          </a:bodyPr>
          <a:p>
            <a:pPr indent="0" algn="ctr">
              <a:lnSpc>
                <a:spcPct val="90000"/>
              </a:lnSpc>
              <a:buNone/>
              <a:tabLst>
                <a:tab algn="l" pos="0"/>
              </a:tabLst>
            </a:pPr>
            <a:r>
              <a:rPr b="0" lang="en-GB" sz="5660" spc="-1" strike="noStrike">
                <a:solidFill>
                  <a:srgbClr val="000000"/>
                </a:solidFill>
                <a:latin typeface="Noto Sans"/>
                <a:ea typeface="DejaVu Sans"/>
              </a:rPr>
              <a:t>Continued..</a:t>
            </a:r>
            <a:endParaRPr b="0" lang="en-US" sz="5660" spc="-1" strike="noStrike">
              <a:solidFill>
                <a:srgbClr val="000000"/>
              </a:solidFill>
              <a:latin typeface="Arial"/>
            </a:endParaRPr>
          </a:p>
        </p:txBody>
      </p:sp>
      <p:sp>
        <p:nvSpPr>
          <p:cNvPr id="426" name="PlaceHolder 2"/>
          <p:cNvSpPr>
            <a:spLocks noGrp="1"/>
          </p:cNvSpPr>
          <p:nvPr>
            <p:ph/>
          </p:nvPr>
        </p:nvSpPr>
        <p:spPr>
          <a:xfrm>
            <a:off x="609480" y="1244160"/>
            <a:ext cx="10972080" cy="4690440"/>
          </a:xfrm>
          <a:prstGeom prst="rect">
            <a:avLst/>
          </a:prstGeom>
          <a:noFill/>
          <a:ln w="0">
            <a:noFill/>
          </a:ln>
        </p:spPr>
        <p:txBody>
          <a:bodyPr lIns="0" rIns="0" tIns="0" bIns="0" anchor="t">
            <a:noAutofit/>
          </a:bodyPr>
          <a:p>
            <a:pPr marL="28080" indent="0">
              <a:lnSpc>
                <a:spcPct val="90000"/>
              </a:lnSpc>
              <a:spcBef>
                <a:spcPts val="1709"/>
              </a:spcBef>
              <a:buNone/>
              <a:tabLst>
                <a:tab algn="l" pos="0"/>
              </a:tabLst>
            </a:pPr>
            <a:r>
              <a:rPr b="0" lang="en-US" sz="1800" spc="-1" strike="noStrike">
                <a:solidFill>
                  <a:srgbClr val="000000"/>
                </a:solidFill>
                <a:latin typeface="Arial"/>
                <a:ea typeface="DejaVu Sans"/>
              </a:rPr>
              <a:t>Montgomery–ÅsbergDepression Rating Scale (MADRS):</a:t>
            </a:r>
            <a:endParaRPr b="0" lang="en-US" sz="1800" spc="-1" strike="noStrike">
              <a:solidFill>
                <a:srgbClr val="000000"/>
              </a:solidFill>
              <a:latin typeface="Arial"/>
            </a:endParaRPr>
          </a:p>
          <a:p>
            <a:pPr marL="112320" indent="-84600">
              <a:lnSpc>
                <a:spcPct val="90000"/>
              </a:lnSpc>
              <a:spcBef>
                <a:spcPts val="1709"/>
              </a:spcBef>
              <a:buClr>
                <a:srgbClr val="000000"/>
              </a:buClr>
              <a:buSzPct val="45000"/>
              <a:buFont typeface="Wingdings" charset="2"/>
              <a:buChar char=""/>
              <a:tabLst>
                <a:tab algn="l" pos="0"/>
              </a:tabLs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Purpose: Widely used for measuring depression, especially in antidepressant efficiency trials.</a:t>
            </a:r>
            <a:endParaRPr b="0" lang="en-US" sz="1800" spc="-1" strike="noStrike">
              <a:solidFill>
                <a:srgbClr val="000000"/>
              </a:solidFill>
              <a:latin typeface="Arial"/>
            </a:endParaRPr>
          </a:p>
          <a:p>
            <a:pPr marL="112320" indent="-84600">
              <a:lnSpc>
                <a:spcPct val="90000"/>
              </a:lnSpc>
              <a:spcBef>
                <a:spcPts val="1709"/>
              </a:spcBef>
              <a:buClr>
                <a:srgbClr val="000000"/>
              </a:buClr>
              <a:buSzPct val="45000"/>
              <a:buFont typeface="Wingdings" charset="2"/>
              <a:buChar char=""/>
              <a:tabLst>
                <a:tab algn="l" pos="0"/>
              </a:tabLs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Method: Relies on a clinical interview conducted by an interviewer.</a:t>
            </a:r>
            <a:endParaRPr b="0" lang="en-US" sz="1800" spc="-1" strike="noStrike">
              <a:solidFill>
                <a:srgbClr val="000000"/>
              </a:solidFill>
              <a:latin typeface="Arial"/>
            </a:endParaRPr>
          </a:p>
          <a:p>
            <a:pPr marL="28080" indent="0">
              <a:lnSpc>
                <a:spcPct val="90000"/>
              </a:lnSpc>
              <a:spcBef>
                <a:spcPts val="1709"/>
              </a:spcBef>
              <a:buNone/>
              <a:tabLst>
                <a:tab algn="l" pos="0"/>
              </a:tabLst>
            </a:pPr>
            <a:r>
              <a:rPr b="0" lang="en-US" sz="1800" spc="-1" strike="noStrike">
                <a:solidFill>
                  <a:srgbClr val="000000"/>
                </a:solidFill>
                <a:latin typeface="Arial"/>
                <a:ea typeface="DejaVu Sans"/>
              </a:rPr>
              <a:t>  </a:t>
            </a:r>
            <a:r>
              <a:rPr b="1" lang="en-US" sz="1800" spc="-1" strike="noStrike" u="sng">
                <a:solidFill>
                  <a:srgbClr val="000000"/>
                </a:solidFill>
                <a:uFillTx/>
                <a:latin typeface="Arial"/>
                <a:ea typeface="DejaVu Sans"/>
              </a:rPr>
              <a:t>Scoring Factors:</a:t>
            </a:r>
            <a:endParaRPr b="0" lang="en-US" sz="1800" spc="-1" strike="noStrike">
              <a:solidFill>
                <a:srgbClr val="000000"/>
              </a:solidFill>
              <a:latin typeface="Arial"/>
            </a:endParaRPr>
          </a:p>
          <a:p>
            <a:pPr marL="112320" indent="-84600">
              <a:lnSpc>
                <a:spcPct val="90000"/>
              </a:lnSpc>
              <a:spcBef>
                <a:spcPts val="1709"/>
              </a:spcBef>
              <a:buClr>
                <a:srgbClr val="000000"/>
              </a:buClr>
              <a:buSzPct val="45000"/>
              <a:buFont typeface="Wingdings" charset="2"/>
              <a:buChar char=""/>
              <a:tabLst>
                <a:tab algn="l" pos="0"/>
              </a:tabLs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Apparent Sadness</a:t>
            </a:r>
            <a:endParaRPr b="0" lang="en-US" sz="1800" spc="-1" strike="noStrike">
              <a:solidFill>
                <a:srgbClr val="000000"/>
              </a:solidFill>
              <a:latin typeface="Arial"/>
            </a:endParaRPr>
          </a:p>
          <a:p>
            <a:pPr marL="112320" indent="-84600">
              <a:lnSpc>
                <a:spcPct val="90000"/>
              </a:lnSpc>
              <a:spcBef>
                <a:spcPts val="1709"/>
              </a:spcBef>
              <a:buClr>
                <a:srgbClr val="000000"/>
              </a:buClr>
              <a:buSzPct val="45000"/>
              <a:buFont typeface="Wingdings" charset="2"/>
              <a:buChar char=""/>
              <a:tabLst>
                <a:tab algn="l" pos="0"/>
              </a:tabLs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Reported Sadness</a:t>
            </a:r>
            <a:endParaRPr b="0" lang="en-US" sz="1800" spc="-1" strike="noStrike">
              <a:solidFill>
                <a:srgbClr val="000000"/>
              </a:solidFill>
              <a:latin typeface="Arial"/>
            </a:endParaRPr>
          </a:p>
          <a:p>
            <a:pPr marL="112320" indent="-84600">
              <a:lnSpc>
                <a:spcPct val="90000"/>
              </a:lnSpc>
              <a:spcBef>
                <a:spcPts val="1709"/>
              </a:spcBef>
              <a:buClr>
                <a:srgbClr val="000000"/>
              </a:buClr>
              <a:buSzPct val="45000"/>
              <a:buFont typeface="Wingdings" charset="2"/>
              <a:buChar char=""/>
              <a:tabLst>
                <a:tab algn="l" pos="0"/>
              </a:tabLs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Inner Tension</a:t>
            </a:r>
            <a:endParaRPr b="0" lang="en-US" sz="1800" spc="-1" strike="noStrike">
              <a:solidFill>
                <a:srgbClr val="000000"/>
              </a:solidFill>
              <a:latin typeface="Arial"/>
            </a:endParaRPr>
          </a:p>
          <a:p>
            <a:pPr marL="112320" indent="-84600">
              <a:lnSpc>
                <a:spcPct val="90000"/>
              </a:lnSpc>
              <a:spcBef>
                <a:spcPts val="1709"/>
              </a:spcBef>
              <a:buClr>
                <a:srgbClr val="000000"/>
              </a:buClr>
              <a:buSzPct val="45000"/>
              <a:buFont typeface="Wingdings" charset="2"/>
              <a:buChar char=""/>
              <a:tabLst>
                <a:tab algn="l" pos="0"/>
              </a:tabLs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Reduced Sleep</a:t>
            </a:r>
            <a:endParaRPr b="0" lang="en-US" sz="1800" spc="-1" strike="noStrike">
              <a:solidFill>
                <a:srgbClr val="000000"/>
              </a:solidFill>
              <a:latin typeface="Arial"/>
            </a:endParaRPr>
          </a:p>
          <a:p>
            <a:pPr marL="112320" indent="-84600">
              <a:lnSpc>
                <a:spcPct val="90000"/>
              </a:lnSpc>
              <a:spcBef>
                <a:spcPts val="1709"/>
              </a:spcBef>
              <a:buClr>
                <a:srgbClr val="000000"/>
              </a:buClr>
              <a:buSzPct val="45000"/>
              <a:buFont typeface="Wingdings" charset="2"/>
              <a:buChar char=""/>
              <a:tabLst>
                <a:tab algn="l" pos="0"/>
              </a:tabLs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Reduced Appetite</a:t>
            </a:r>
            <a:endParaRPr b="0" lang="en-US" sz="1800" spc="-1" strike="noStrike">
              <a:solidFill>
                <a:srgbClr val="000000"/>
              </a:solidFill>
              <a:latin typeface="Arial"/>
            </a:endParaRPr>
          </a:p>
          <a:p>
            <a:pPr marL="112320" indent="-84600">
              <a:lnSpc>
                <a:spcPct val="90000"/>
              </a:lnSpc>
              <a:spcBef>
                <a:spcPts val="1709"/>
              </a:spcBef>
              <a:buClr>
                <a:srgbClr val="000000"/>
              </a:buClr>
              <a:buSzPct val="45000"/>
              <a:buFont typeface="Wingdings" charset="2"/>
              <a:buChar char=""/>
              <a:tabLst>
                <a:tab algn="l" pos="0"/>
              </a:tabLst>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Concentration Difficulty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0000"/>
          </a:blip>
          <a:stretch/>
        </a:blipFill>
      </p:bgPr>
    </p:bg>
    <p:spTree>
      <p:nvGrpSpPr>
        <p:cNvPr id="1" name=""/>
        <p:cNvGrpSpPr/>
        <p:nvPr/>
      </p:nvGrpSpPr>
      <p:grpSpPr>
        <a:xfrm>
          <a:off x="0" y="0"/>
          <a:ext cx="0" cy="0"/>
          <a:chOff x="0" y="0"/>
          <a:chExt cx="0" cy="0"/>
        </a:xfrm>
      </p:grpSpPr>
      <p:sp>
        <p:nvSpPr>
          <p:cNvPr id="427" name="TextBox 2"/>
          <p:cNvSpPr/>
          <p:nvPr/>
        </p:nvSpPr>
        <p:spPr>
          <a:xfrm>
            <a:off x="1093320" y="812520"/>
            <a:ext cx="10005120" cy="3975480"/>
          </a:xfrm>
          <a:prstGeom prst="rect">
            <a:avLst/>
          </a:prstGeom>
          <a:noFill/>
          <a:ln w="0">
            <a:noFill/>
          </a:ln>
        </p:spPr>
        <p:style>
          <a:lnRef idx="0"/>
          <a:fillRef idx="0"/>
          <a:effectRef idx="0"/>
          <a:fontRef idx="minor"/>
        </p:style>
        <p:txBody>
          <a:bodyPr lIns="90000" rIns="90000" tIns="45000" bIns="45000" anchor="t">
            <a:spAutoFit/>
          </a:bodyPr>
          <a:p>
            <a:pPr marL="112320" indent="-84600">
              <a:lnSpc>
                <a:spcPct val="100000"/>
              </a:lnSpc>
              <a:spcBef>
                <a:spcPts val="1709"/>
              </a:spcBef>
              <a:buClr>
                <a:srgbClr val="000000"/>
              </a:buClr>
              <a:buSzPct val="45000"/>
              <a:buFont typeface="Wingdings" charset="2"/>
              <a:buChar char=""/>
            </a:pPr>
            <a:r>
              <a:rPr b="0" lang="en-IN"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Lassitude(lack of energy)</a:t>
            </a:r>
            <a:endParaRPr b="0" lang="en-GB" sz="1800" spc="-1" strike="noStrike">
              <a:solidFill>
                <a:srgbClr val="000000"/>
              </a:solidFill>
              <a:latin typeface="Arial"/>
            </a:endParaRPr>
          </a:p>
          <a:p>
            <a:pPr marL="112320" indent="-84600">
              <a:lnSpc>
                <a:spcPct val="100000"/>
              </a:lnSpc>
              <a:spcBef>
                <a:spcPts val="1709"/>
              </a:spcBef>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Inability to Feel</a:t>
            </a:r>
            <a:endParaRPr b="0" lang="en-GB" sz="1800" spc="-1" strike="noStrike">
              <a:solidFill>
                <a:srgbClr val="000000"/>
              </a:solidFill>
              <a:latin typeface="Arial"/>
            </a:endParaRPr>
          </a:p>
          <a:p>
            <a:pPr marL="112320" indent="-84600">
              <a:lnSpc>
                <a:spcPct val="100000"/>
              </a:lnSpc>
              <a:spcBef>
                <a:spcPts val="1709"/>
              </a:spcBef>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Pessimistic Thoughts(negative thoughts/thinking)</a:t>
            </a:r>
            <a:endParaRPr b="0" lang="en-GB" sz="1800" spc="-1" strike="noStrike">
              <a:solidFill>
                <a:srgbClr val="000000"/>
              </a:solidFill>
              <a:latin typeface="Arial"/>
            </a:endParaRPr>
          </a:p>
          <a:p>
            <a:pPr marL="112320" indent="-84600">
              <a:lnSpc>
                <a:spcPct val="100000"/>
              </a:lnSpc>
              <a:spcBef>
                <a:spcPts val="1709"/>
              </a:spcBef>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Suicidal Thoughts</a:t>
            </a:r>
            <a:endParaRPr b="0" lang="en-GB" sz="1800" spc="-1" strike="noStrike">
              <a:solidFill>
                <a:srgbClr val="000000"/>
              </a:solidFill>
              <a:latin typeface="Arial"/>
            </a:endParaRPr>
          </a:p>
          <a:p>
            <a:pPr marL="28080">
              <a:lnSpc>
                <a:spcPct val="100000"/>
              </a:lnSpc>
              <a:spcBef>
                <a:spcPts val="1709"/>
              </a:spcBef>
            </a:pPr>
            <a:r>
              <a:rPr b="1" lang="en-IN" sz="1800" spc="-1" strike="noStrike" u="sng">
                <a:solidFill>
                  <a:srgbClr val="000000"/>
                </a:solidFill>
                <a:uFillTx/>
                <a:latin typeface="Arial"/>
                <a:ea typeface="DejaVu Sans"/>
              </a:rPr>
              <a:t>Scoring System</a:t>
            </a:r>
            <a:r>
              <a:rPr b="0" lang="en-IN" sz="1800" spc="-1" strike="noStrike">
                <a:solidFill>
                  <a:srgbClr val="000000"/>
                </a:solidFill>
                <a:latin typeface="Arial"/>
                <a:ea typeface="DejaVu Sans"/>
              </a:rPr>
              <a:t>: A 10-item clinician-rated measure with a maximum total score of 60 points.</a:t>
            </a:r>
            <a:endParaRPr b="0" lang="en-GB" sz="1800" spc="-1" strike="noStrike">
              <a:solidFill>
                <a:srgbClr val="000000"/>
              </a:solidFill>
              <a:latin typeface="Arial"/>
            </a:endParaRPr>
          </a:p>
          <a:p>
            <a:pPr>
              <a:lnSpc>
                <a:spcPct val="100000"/>
              </a:lnSpc>
            </a:pPr>
            <a:r>
              <a:rPr b="0" lang="en-IN" sz="1800" spc="-1" strike="noStrike">
                <a:solidFill>
                  <a:srgbClr val="000000"/>
                </a:solidFill>
                <a:latin typeface="Arial"/>
                <a:ea typeface="DejaVu Sans"/>
              </a:rPr>
              <a:t>   </a:t>
            </a:r>
            <a:r>
              <a:rPr b="1" lang="en-IN" sz="1800" spc="-1" strike="noStrike">
                <a:solidFill>
                  <a:srgbClr val="000000"/>
                </a:solidFill>
                <a:latin typeface="Arial"/>
                <a:ea typeface="DejaVu Sans"/>
              </a:rPr>
              <a:t>Interpretation:</a:t>
            </a:r>
            <a:endParaRPr b="0" lang="en-GB" sz="1800" spc="-1" strike="noStrike">
              <a:solidFill>
                <a:srgbClr val="000000"/>
              </a:solidFill>
              <a:latin typeface="Arial"/>
            </a:endParaRPr>
          </a:p>
          <a:p>
            <a:pPr marL="285840" indent="-285840">
              <a:lnSpc>
                <a:spcPct val="100000"/>
              </a:lnSpc>
              <a:buClr>
                <a:srgbClr val="000000"/>
              </a:buClr>
              <a:buFont typeface="Arial"/>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0 to 6: Not depressed</a:t>
            </a:r>
            <a:endParaRPr b="0" lang="en-GB" sz="1800" spc="-1" strike="noStrike">
              <a:solidFill>
                <a:srgbClr val="000000"/>
              </a:solidFill>
              <a:latin typeface="Arial"/>
            </a:endParaRPr>
          </a:p>
          <a:p>
            <a:pPr marL="285840" indent="-285840">
              <a:lnSpc>
                <a:spcPct val="100000"/>
              </a:lnSpc>
              <a:buClr>
                <a:srgbClr val="000000"/>
              </a:buClr>
              <a:buFont typeface="Arial"/>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7 to 19: Mild depression</a:t>
            </a:r>
            <a:endParaRPr b="0" lang="en-GB" sz="1800" spc="-1" strike="noStrike">
              <a:solidFill>
                <a:srgbClr val="000000"/>
              </a:solidFill>
              <a:latin typeface="Arial"/>
            </a:endParaRPr>
          </a:p>
          <a:p>
            <a:pPr marL="285840" indent="-285840">
              <a:lnSpc>
                <a:spcPct val="100000"/>
              </a:lnSpc>
              <a:buClr>
                <a:srgbClr val="000000"/>
              </a:buClr>
              <a:buFont typeface="Arial"/>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20 to 34: Moderate depression</a:t>
            </a:r>
            <a:endParaRPr b="0" lang="en-GB" sz="1800" spc="-1" strike="noStrike">
              <a:solidFill>
                <a:srgbClr val="000000"/>
              </a:solidFill>
              <a:latin typeface="Arial"/>
            </a:endParaRPr>
          </a:p>
          <a:p>
            <a:pPr marL="285840" indent="-285840">
              <a:lnSpc>
                <a:spcPct val="100000"/>
              </a:lnSpc>
              <a:buClr>
                <a:srgbClr val="000000"/>
              </a:buClr>
              <a:buFont typeface="Arial"/>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35 and higher: Severe depression</a:t>
            </a:r>
            <a:endParaRPr b="0" lang="en-GB" sz="1800" spc="-1" strike="noStrike">
              <a:solidFill>
                <a:srgbClr val="000000"/>
              </a:solidFill>
              <a:latin typeface="Arial"/>
            </a:endParaRPr>
          </a:p>
          <a:p>
            <a:pPr marL="285840" indent="-285840">
              <a:lnSpc>
                <a:spcPct val="100000"/>
              </a:lnSpc>
              <a:buClr>
                <a:srgbClr val="000000"/>
              </a:buClr>
              <a:buFont typeface="Arial"/>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60 or higher: Very severe depression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28" name="PlaceHolder 1"/>
          <p:cNvSpPr>
            <a:spLocks noGrp="1"/>
          </p:cNvSpPr>
          <p:nvPr>
            <p:ph type="title"/>
          </p:nvPr>
        </p:nvSpPr>
        <p:spPr>
          <a:xfrm>
            <a:off x="1774080" y="0"/>
            <a:ext cx="9293400" cy="77184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Times New Roman Regular"/>
                <a:ea typeface="Arial"/>
              </a:rPr>
              <a:t>Existing System &amp;</a:t>
            </a:r>
            <a:r>
              <a:rPr b="0" lang="en-US" sz="4000" spc="-1" strike="noStrike">
                <a:solidFill>
                  <a:srgbClr val="000000"/>
                </a:solidFill>
                <a:latin typeface="Times New Roman Regular"/>
                <a:ea typeface="Arial"/>
              </a:rPr>
              <a:t> Existing</a:t>
            </a:r>
            <a:r>
              <a:rPr b="0" lang="en-IN" sz="4000" spc="-1" strike="noStrike">
                <a:solidFill>
                  <a:srgbClr val="000000"/>
                </a:solidFill>
                <a:latin typeface="Times New Roman Regular"/>
                <a:ea typeface="Arial"/>
              </a:rPr>
              <a:t> Work</a:t>
            </a:r>
            <a:r>
              <a:rPr b="0" lang="en-IN" sz="4000" spc="-1" strike="noStrike">
                <a:solidFill>
                  <a:srgbClr val="000000"/>
                </a:solidFill>
                <a:latin typeface="Times New Roman Regular"/>
                <a:ea typeface="Arial"/>
              </a:rPr>
              <a:t>	</a:t>
            </a:r>
            <a:endParaRPr b="0" lang="en-US" sz="4000" spc="-1" strike="noStrike">
              <a:solidFill>
                <a:srgbClr val="000000"/>
              </a:solidFill>
              <a:latin typeface="Arial"/>
            </a:endParaRPr>
          </a:p>
        </p:txBody>
      </p:sp>
      <p:sp>
        <p:nvSpPr>
          <p:cNvPr id="429" name="PlaceHolder 2"/>
          <p:cNvSpPr>
            <a:spLocks noGrp="1"/>
          </p:cNvSpPr>
          <p:nvPr>
            <p:ph/>
          </p:nvPr>
        </p:nvSpPr>
        <p:spPr>
          <a:xfrm>
            <a:off x="1123920" y="611640"/>
            <a:ext cx="10016640" cy="6122880"/>
          </a:xfrm>
          <a:prstGeom prst="rect">
            <a:avLst/>
          </a:prstGeom>
          <a:noFill/>
          <a:ln w="0">
            <a:noFill/>
          </a:ln>
        </p:spPr>
        <p:txBody>
          <a:bodyPr lIns="90000" rIns="90000" tIns="45000" bIns="45000" anchor="ctr">
            <a:noAutofit/>
          </a:bodyPr>
          <a:p>
            <a:pPr marL="162000" indent="0">
              <a:lnSpc>
                <a:spcPct val="100000"/>
              </a:lnSpc>
              <a:spcBef>
                <a:spcPts val="479"/>
              </a:spcBef>
              <a:spcAft>
                <a:spcPts val="601"/>
              </a:spcAft>
              <a:buNone/>
              <a:tabLst>
                <a:tab algn="l" pos="0"/>
              </a:tabLst>
            </a:pPr>
            <a:endParaRPr b="0" lang="en-US" sz="11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Walsh and colleagues (2018): Introduced a novel method for gait recovery using wearable lower limb haptic feedback, based on a randomized controlled trial (RCT) involving 60 patients at high risk of falls.</a:t>
            </a:r>
            <a:endParaRPr b="0" lang="en-US" sz="15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Osmani (2015): Proposed a smartphone-based approach to detect periods of mania and depression, leveraging smartphone data.</a:t>
            </a:r>
            <a:endParaRPr b="0" lang="en-US" sz="15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Schueller et al. (2015): Conducted an exploratory investigation into the relationship between depressive symptoms and mobile phone sensor data.</a:t>
            </a:r>
            <a:endParaRPr b="0" lang="en-US" sz="15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Davatzikos and Koutsouleris (2014): Explored the application of machine learning for psychiatric disease classification.</a:t>
            </a:r>
            <a:endParaRPr b="0" lang="en-US" sz="15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Onaral and Xing (2012): Discussed patient perspectives on wearable and implantable sensors without referencing specific studies or sample sizes.</a:t>
            </a:r>
            <a:endParaRPr b="0" lang="en-US" sz="15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Chan et al. (2012): Provided an overview of wearable technology and rehabilitation systems, outlining potential applications.</a:t>
            </a:r>
            <a:endParaRPr b="0" lang="en-US" sz="15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Musolesi and Canzian (2015): Investigated depression trajectories through smartphone movement traces, contributing to mental health research.</a:t>
            </a:r>
            <a:endParaRPr b="0" lang="en-US" sz="15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Iniesta et al. (2016): Explored the future of biological research in psychiatry, emphasizing machine learning integration without specific study details.</a:t>
            </a:r>
            <a:endParaRPr b="0" lang="en-US" sz="15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Meyer-Lindenberg and Bzdok (2018): Discussed precision psychiatry's prospects and challenges using machine learning, without specifying research studies or sample sizes.</a:t>
            </a:r>
            <a:endParaRPr b="0" lang="en-US" sz="1500" spc="-1" strike="noStrike">
              <a:solidFill>
                <a:srgbClr val="000000"/>
              </a:solidFill>
              <a:latin typeface="Arial"/>
            </a:endParaRPr>
          </a:p>
          <a:p>
            <a:pPr marL="162000" indent="-162000">
              <a:lnSpc>
                <a:spcPct val="100000"/>
              </a:lnSpc>
              <a:spcBef>
                <a:spcPts val="479"/>
              </a:spcBef>
              <a:spcAft>
                <a:spcPts val="601"/>
              </a:spcAft>
              <a:buClr>
                <a:srgbClr val="1287c3"/>
              </a:buClr>
              <a:buSzPct val="145000"/>
              <a:buFont typeface="Arial"/>
              <a:buChar char="•"/>
              <a:tabLst>
                <a:tab algn="l" pos="0"/>
              </a:tabLst>
            </a:pPr>
            <a:r>
              <a:rPr b="0" lang="en-IN" sz="1500" spc="-1" strike="noStrike">
                <a:solidFill>
                  <a:srgbClr val="0d0d0d"/>
                </a:solidFill>
                <a:latin typeface="Söhne"/>
                <a:ea typeface="Arial"/>
              </a:rPr>
              <a:t>Zhang et al. (2017): Examined personal sensing and machine learning for mental health understanding, stressing the importance of technology integration for personalized care.</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0000"/>
          </a:blip>
          <a:stretch/>
        </a:blipFill>
      </p:bgPr>
    </p:bg>
    <p:spTree>
      <p:nvGrpSpPr>
        <p:cNvPr id="1" name=""/>
        <p:cNvGrpSpPr/>
        <p:nvPr/>
      </p:nvGrpSpPr>
      <p:grpSpPr>
        <a:xfrm>
          <a:off x="0" y="0"/>
          <a:ext cx="0" cy="0"/>
          <a:chOff x="0" y="0"/>
          <a:chExt cx="0" cy="0"/>
        </a:xfrm>
      </p:grpSpPr>
      <p:sp>
        <p:nvSpPr>
          <p:cNvPr id="430" name="PlaceHolder 1"/>
          <p:cNvSpPr>
            <a:spLocks noGrp="1"/>
          </p:cNvSpPr>
          <p:nvPr>
            <p:ph type="title"/>
          </p:nvPr>
        </p:nvSpPr>
        <p:spPr>
          <a:xfrm>
            <a:off x="2064240" y="88200"/>
            <a:ext cx="8594640" cy="804600"/>
          </a:xfrm>
          <a:prstGeom prst="rect">
            <a:avLst/>
          </a:prstGeom>
          <a:noFill/>
          <a:ln w="0">
            <a:noFill/>
          </a:ln>
        </p:spPr>
        <p:txBody>
          <a:bodyPr lIns="90000" rIns="90000" tIns="45000" bIns="45000" anchor="ctr">
            <a:normAutofit/>
          </a:bodyPr>
          <a:p>
            <a:pPr indent="0" algn="ctr">
              <a:lnSpc>
                <a:spcPct val="100000"/>
              </a:lnSpc>
              <a:buNone/>
              <a:tabLst>
                <a:tab algn="l" pos="0"/>
              </a:tabLst>
            </a:pPr>
            <a:r>
              <a:rPr b="0" lang="en-IN" sz="4000" spc="-1" strike="noStrike">
                <a:solidFill>
                  <a:srgbClr val="000000"/>
                </a:solidFill>
                <a:latin typeface="Söhne"/>
                <a:ea typeface="Arial"/>
              </a:rPr>
              <a:t>Motivation For Works</a:t>
            </a:r>
            <a:r>
              <a:rPr b="0" lang="en-IN" sz="4000" spc="-1" strike="noStrike">
                <a:solidFill>
                  <a:srgbClr val="000000"/>
                </a:solidFill>
                <a:latin typeface="Corbel"/>
                <a:ea typeface="Arial"/>
              </a:rPr>
              <a:t>	</a:t>
            </a:r>
            <a:endParaRPr b="0" lang="en-US" sz="4000" spc="-1" strike="noStrike">
              <a:solidFill>
                <a:srgbClr val="000000"/>
              </a:solidFill>
              <a:latin typeface="Arial"/>
            </a:endParaRPr>
          </a:p>
        </p:txBody>
      </p:sp>
      <p:sp>
        <p:nvSpPr>
          <p:cNvPr id="431" name="PlaceHolder 2"/>
          <p:cNvSpPr>
            <a:spLocks noGrp="1"/>
          </p:cNvSpPr>
          <p:nvPr>
            <p:ph/>
          </p:nvPr>
        </p:nvSpPr>
        <p:spPr>
          <a:xfrm>
            <a:off x="1196640" y="1270440"/>
            <a:ext cx="9798120" cy="5270400"/>
          </a:xfrm>
          <a:prstGeom prst="rect">
            <a:avLst/>
          </a:prstGeom>
          <a:noFill/>
          <a:ln w="0">
            <a:noFill/>
          </a:ln>
        </p:spPr>
        <p:txBody>
          <a:bodyPr lIns="90000" rIns="90000" tIns="45000" bIns="45000" anchor="ctr">
            <a:normAutofit/>
          </a:bodyPr>
          <a:p>
            <a:pPr marL="270720" indent="-270720">
              <a:lnSpc>
                <a:spcPct val="100000"/>
              </a:lnSpc>
              <a:spcBef>
                <a:spcPts val="479"/>
              </a:spcBef>
              <a:spcAft>
                <a:spcPts val="601"/>
              </a:spcAft>
              <a:buClr>
                <a:srgbClr val="1287c3"/>
              </a:buClr>
              <a:buSzPct val="145000"/>
              <a:buFont typeface="Arial"/>
              <a:buChar char="•"/>
            </a:pPr>
            <a:r>
              <a:rPr b="1" lang="en-US" sz="2040" spc="-1" strike="noStrike">
                <a:solidFill>
                  <a:srgbClr val="000000"/>
                </a:solidFill>
                <a:latin typeface="Times New Roman Regular"/>
                <a:ea typeface="Arial"/>
              </a:rPr>
              <a:t>Understanding Depression's Impact: </a:t>
            </a:r>
            <a:r>
              <a:rPr b="0" lang="en-US" sz="2040" spc="-1" strike="noStrike">
                <a:solidFill>
                  <a:srgbClr val="000000"/>
                </a:solidFill>
                <a:latin typeface="Times New Roman Regular"/>
                <a:ea typeface="Arial"/>
              </a:rPr>
              <a:t>Acknowledgment of depression's profound effects on individuals and society globally. Recognition of the limitations in traditional diagnostic methods and tracking.</a:t>
            </a:r>
            <a:endParaRPr b="0" lang="en-US" sz="2040" spc="-1" strike="noStrike">
              <a:solidFill>
                <a:srgbClr val="000000"/>
              </a:solidFill>
              <a:latin typeface="Arial"/>
            </a:endParaRPr>
          </a:p>
          <a:p>
            <a:pPr marL="270720" indent="-270720">
              <a:lnSpc>
                <a:spcPct val="100000"/>
              </a:lnSpc>
              <a:spcBef>
                <a:spcPts val="479"/>
              </a:spcBef>
              <a:spcAft>
                <a:spcPts val="601"/>
              </a:spcAft>
              <a:buClr>
                <a:srgbClr val="1287c3"/>
              </a:buClr>
              <a:buSzPct val="145000"/>
              <a:buFont typeface="Arial"/>
              <a:buChar char="•"/>
            </a:pPr>
            <a:r>
              <a:rPr b="1" lang="en-US" sz="2040" spc="-1" strike="noStrike">
                <a:solidFill>
                  <a:srgbClr val="000000"/>
                </a:solidFill>
                <a:latin typeface="Times New Roman Regular"/>
                <a:ea typeface="Arial"/>
              </a:rPr>
              <a:t>Revolutionizing Mental Health Assessment</a:t>
            </a:r>
            <a:r>
              <a:rPr b="0" lang="en-US" sz="2040" spc="-1" strike="noStrike">
                <a:solidFill>
                  <a:srgbClr val="000000"/>
                </a:solidFill>
                <a:latin typeface="Times New Roman Regular"/>
                <a:ea typeface="Arial"/>
              </a:rPr>
              <a:t>: Integration of wearable sensor technologies with machine learning models for real-time, continuous monitoring.</a:t>
            </a:r>
            <a:endParaRPr b="0" lang="en-US" sz="2040" spc="-1" strike="noStrike">
              <a:solidFill>
                <a:srgbClr val="000000"/>
              </a:solidFill>
              <a:latin typeface="Arial"/>
            </a:endParaRPr>
          </a:p>
          <a:p>
            <a:pPr marL="270720" indent="-270720">
              <a:lnSpc>
                <a:spcPct val="100000"/>
              </a:lnSpc>
              <a:spcBef>
                <a:spcPts val="479"/>
              </a:spcBef>
              <a:spcAft>
                <a:spcPts val="601"/>
              </a:spcAft>
              <a:buClr>
                <a:srgbClr val="1287c3"/>
              </a:buClr>
              <a:buSzPct val="145000"/>
              <a:buFont typeface="Arial"/>
              <a:buChar char="•"/>
            </a:pPr>
            <a:r>
              <a:rPr b="1" lang="en-US" sz="2040" spc="-1" strike="noStrike">
                <a:solidFill>
                  <a:srgbClr val="000000"/>
                </a:solidFill>
                <a:latin typeface="Times New Roman Regular"/>
                <a:ea typeface="Arial"/>
              </a:rPr>
              <a:t>Contribution to Digital Mental Health:</a:t>
            </a:r>
            <a:r>
              <a:rPr b="0" lang="en-US" sz="2040" spc="-1" strike="noStrike">
                <a:solidFill>
                  <a:srgbClr val="000000"/>
                </a:solidFill>
                <a:latin typeface="Times New Roman Regular"/>
                <a:ea typeface="Arial"/>
              </a:rPr>
              <a:t>A greater dedication to developing the field of digital mental health serves as the driving force behind this work. Through investigating the potential benefits of wearable technology and machine learning, the project hopes to add to the increasing amount of research on cutting-edge technological approaches for enhancing mental health outcomes.</a:t>
            </a:r>
            <a:endParaRPr b="0" lang="en-US" sz="2040" spc="-1" strike="noStrike">
              <a:solidFill>
                <a:srgbClr val="000000"/>
              </a:solidFill>
              <a:latin typeface="Arial"/>
            </a:endParaRPr>
          </a:p>
          <a:p>
            <a:pPr marL="270720" indent="-270720">
              <a:lnSpc>
                <a:spcPct val="100000"/>
              </a:lnSpc>
              <a:spcBef>
                <a:spcPts val="479"/>
              </a:spcBef>
              <a:spcAft>
                <a:spcPts val="601"/>
              </a:spcAft>
              <a:buClr>
                <a:srgbClr val="1287c3"/>
              </a:buClr>
              <a:buSzPct val="145000"/>
              <a:buFont typeface="Arial"/>
              <a:buChar char="•"/>
            </a:pPr>
            <a:r>
              <a:rPr b="1" lang="en-US" sz="2040" spc="-1" strike="noStrike">
                <a:solidFill>
                  <a:srgbClr val="000000"/>
                </a:solidFill>
                <a:latin typeface="Times New Roman Regular"/>
                <a:ea typeface="Arial"/>
              </a:rPr>
              <a:t>Addressing the Complexity of Depression: </a:t>
            </a:r>
            <a:r>
              <a:rPr b="0" lang="en-US" sz="2040" spc="-1" strike="noStrike">
                <a:solidFill>
                  <a:srgbClr val="000000"/>
                </a:solidFill>
                <a:latin typeface="Times New Roman Regular"/>
                <a:ea typeface="Arial"/>
              </a:rPr>
              <a:t>Addressing the Complexity of Depression:Depression is a multifaceted disorder with various contributing factors. Wearable sensors and machine learning present an opportunity to address this complexity.The motivation is rooted in the desire to unravel the intricate relationships between continuous activity data and mental health, potentially uncovering novel insights that contribute to a more holistic understanding of depression.</a:t>
            </a:r>
            <a:endParaRPr b="0" lang="en-US" sz="2040" spc="-1" strike="noStrike">
              <a:solidFill>
                <a:srgbClr val="000000"/>
              </a:solidFill>
              <a:latin typeface="Arial"/>
            </a:endParaRPr>
          </a:p>
          <a:p>
            <a:pPr marL="380880" indent="0">
              <a:lnSpc>
                <a:spcPct val="100000"/>
              </a:lnSpc>
              <a:spcBef>
                <a:spcPts val="479"/>
              </a:spcBef>
              <a:spcAft>
                <a:spcPts val="601"/>
              </a:spcAft>
              <a:buNone/>
              <a:tabLst>
                <a:tab algn="l" pos="0"/>
              </a:tabLst>
            </a:pPr>
            <a:endParaRPr b="0" lang="en-US" sz="204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32" name="TextBox 483"/>
          <p:cNvSpPr/>
          <p:nvPr/>
        </p:nvSpPr>
        <p:spPr>
          <a:xfrm>
            <a:off x="1974240" y="0"/>
            <a:ext cx="6592680" cy="658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000" spc="-1" strike="noStrike">
                <a:solidFill>
                  <a:srgbClr val="000000"/>
                </a:solidFill>
                <a:latin typeface="Söhne"/>
                <a:ea typeface="Arial"/>
              </a:rPr>
              <a:t>   </a:t>
            </a:r>
            <a:r>
              <a:rPr b="0" lang="en-IN" sz="4000" spc="-1" strike="noStrike">
                <a:solidFill>
                  <a:srgbClr val="000000"/>
                </a:solidFill>
                <a:latin typeface="Söhne"/>
                <a:ea typeface="Arial"/>
              </a:rPr>
              <a:t>Proposed System</a:t>
            </a:r>
            <a:endParaRPr b="0" lang="en-GB" sz="4000" spc="-1" strike="noStrike">
              <a:solidFill>
                <a:srgbClr val="ffffff"/>
              </a:solidFill>
              <a:latin typeface="Arial"/>
            </a:endParaRPr>
          </a:p>
        </p:txBody>
      </p:sp>
      <p:sp>
        <p:nvSpPr>
          <p:cNvPr id="433" name="TextBox 484"/>
          <p:cNvSpPr/>
          <p:nvPr/>
        </p:nvSpPr>
        <p:spPr>
          <a:xfrm>
            <a:off x="890280" y="657720"/>
            <a:ext cx="10955880" cy="6112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600" spc="-1" strike="noStrike">
                <a:solidFill>
                  <a:srgbClr val="000000"/>
                </a:solidFill>
                <a:latin typeface="Times New Roman Bold"/>
                <a:ea typeface="Arial"/>
              </a:rPr>
              <a:t>1. Data Preparation and Exploration:</a:t>
            </a:r>
            <a:endParaRPr b="0" lang="en-GB" sz="1600" spc="-1" strike="noStrike">
              <a:solidFill>
                <a:srgbClr val="ffffff"/>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Times New Roman Regular"/>
                <a:ea typeface="Arial"/>
              </a:rPr>
              <a:t>Conducted thorough data cleaning, preprocessing, and exploratory data analysis (EDA) on both the original and enhanced dataset sizes.</a:t>
            </a:r>
            <a:endParaRPr b="0" lang="en-GB" sz="1600" spc="-1" strike="noStrike">
              <a:solidFill>
                <a:srgbClr val="ffffff"/>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Addressed missing values using statistical measures like mean, median, and mode.</a:t>
            </a:r>
            <a:endParaRPr b="0" lang="en-GB" sz="1600" spc="-1" strike="noStrike">
              <a:solidFill>
                <a:srgbClr val="ffffff"/>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Ensured compatibility of different data types for subsequent analysis.</a:t>
            </a:r>
            <a:endParaRPr b="0" lang="en-GB" sz="1600" spc="-1" strike="noStrike">
              <a:solidFill>
                <a:srgbClr val="ffffff"/>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Utilized the ceil function to round off numerical attributes for consistency.</a:t>
            </a:r>
            <a:endParaRPr b="0" lang="en-GB" sz="1600" spc="-1" strike="noStrike">
              <a:solidFill>
                <a:srgbClr val="ffffff"/>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Eliminated unnecessary characteristics to enhance model performance and reduce computational complexity.</a:t>
            </a:r>
            <a:endParaRPr b="0" lang="en-GB" sz="1600" spc="-1" strike="noStrike">
              <a:solidFill>
                <a:srgbClr val="ffffff"/>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Discretized continuous values into categorical ones through label encoding.</a:t>
            </a:r>
            <a:endParaRPr b="0" lang="en-GB" sz="1600" spc="-1" strike="noStrike">
              <a:solidFill>
                <a:srgbClr val="ffffff"/>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Utilized the RandomOverSampler technique for oversampling to address class imbalance issues.</a:t>
            </a:r>
            <a:endParaRPr b="0" lang="en-GB" sz="1600" spc="-1" strike="noStrike">
              <a:solidFill>
                <a:srgbClr val="ffffff"/>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Divided the data into target and training sets, reserving a portion for model testing.</a:t>
            </a:r>
            <a:endParaRPr b="0" lang="en-GB" sz="1600" spc="-1" strike="noStrike">
              <a:solidFill>
                <a:srgbClr val="ffffff"/>
              </a:solidFill>
              <a:latin typeface="Arial"/>
            </a:endParaRPr>
          </a:p>
          <a:p>
            <a:pPr marL="285840" indent="-285840">
              <a:lnSpc>
                <a:spcPct val="100000"/>
              </a:lnSpc>
              <a:buClr>
                <a:srgbClr val="000000"/>
              </a:buClr>
              <a:buFont typeface="Arial"/>
              <a:buChar char="•"/>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Employed standardization approaches like StandardScaler and MinMaxScaler to bring data to a uniform scale.</a:t>
            </a:r>
            <a:endParaRPr b="0" lang="en-GB" sz="1600" spc="-1" strike="noStrike">
              <a:solidFill>
                <a:srgbClr val="ffffff"/>
              </a:solidFill>
              <a:latin typeface="Arial"/>
            </a:endParaRPr>
          </a:p>
          <a:p>
            <a:pPr>
              <a:lnSpc>
                <a:spcPct val="100000"/>
              </a:lnSpc>
              <a:tabLst>
                <a:tab algn="l" pos="0"/>
              </a:tabLst>
            </a:pPr>
            <a:r>
              <a:rPr b="1" lang="en-US" sz="1600" spc="-1" strike="noStrike">
                <a:solidFill>
                  <a:srgbClr val="000000"/>
                </a:solidFill>
                <a:latin typeface="Times New Roman Bold"/>
                <a:ea typeface="Arial"/>
              </a:rPr>
              <a:t>2. Model Creation:</a:t>
            </a:r>
            <a:endParaRPr b="0" lang="en-GB" sz="1600" spc="-1" strike="noStrike">
              <a:solidFill>
                <a:srgbClr val="ffffff"/>
              </a:solidFill>
              <a:latin typeface="Arial"/>
            </a:endParaRPr>
          </a:p>
          <a:p>
            <a:pPr marL="285840" indent="-285840">
              <a:lnSpc>
                <a:spcPct val="100000"/>
              </a:lnSpc>
              <a:buClr>
                <a:srgbClr val="000000"/>
              </a:buClr>
              <a:buFont typeface="Arial"/>
              <a:buChar char="•"/>
              <a:tabLst>
                <a:tab algn="l" pos="0"/>
              </a:tabLst>
            </a:pPr>
            <a:r>
              <a:rPr b="0" lang="en-US" sz="1600" spc="-1" strike="noStrike">
                <a:solidFill>
                  <a:srgbClr val="000000"/>
                </a:solidFill>
                <a:latin typeface="Times New Roman Regular"/>
                <a:ea typeface="Arial"/>
              </a:rPr>
              <a:t>Utilized diverse supervised learning algorithms such as Random Forest and Decision Tree to create unique sub-models tailored to study goals.</a:t>
            </a:r>
            <a:endParaRPr b="0" lang="en-GB" sz="1600" spc="-1" strike="noStrike">
              <a:solidFill>
                <a:srgbClr val="ffffff"/>
              </a:solidFill>
              <a:latin typeface="Arial"/>
            </a:endParaRPr>
          </a:p>
          <a:p>
            <a:pPr marL="285840" indent="-285840">
              <a:lnSpc>
                <a:spcPct val="100000"/>
              </a:lnSpc>
              <a:buClr>
                <a:srgbClr val="000000"/>
              </a:buClr>
              <a:buFont typeface="Arial"/>
              <a:buChar char="•"/>
              <a:tabLst>
                <a:tab algn="l" pos="0"/>
              </a:tabLst>
            </a:pPr>
            <a:r>
              <a:rPr b="0" lang="en-US" sz="1600" spc="-1" strike="noStrike">
                <a:solidFill>
                  <a:srgbClr val="000000"/>
                </a:solidFill>
                <a:latin typeface="Times New Roman Regular"/>
                <a:ea typeface="Arial"/>
              </a:rPr>
              <a:t>Used accuracy, precision, recall, and F1 score to assess model performance.</a:t>
            </a:r>
            <a:endParaRPr b="0" lang="en-GB" sz="1600" spc="-1" strike="noStrike">
              <a:solidFill>
                <a:srgbClr val="ffffff"/>
              </a:solidFill>
              <a:latin typeface="Arial"/>
            </a:endParaRPr>
          </a:p>
          <a:p>
            <a:pPr marL="285840" indent="-285840">
              <a:lnSpc>
                <a:spcPct val="100000"/>
              </a:lnSpc>
              <a:buClr>
                <a:srgbClr val="000000"/>
              </a:buClr>
              <a:buFont typeface="Arial"/>
              <a:buChar char="•"/>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Revealed insights into how well each model captured underlying patterns in the data.</a:t>
            </a:r>
            <a:endParaRPr b="0" lang="en-GB" sz="1600" spc="-1" strike="noStrike">
              <a:solidFill>
                <a:srgbClr val="ffffff"/>
              </a:solidFill>
              <a:latin typeface="Arial"/>
            </a:endParaRPr>
          </a:p>
          <a:p>
            <a:pPr>
              <a:lnSpc>
                <a:spcPct val="100000"/>
              </a:lnSpc>
              <a:tabLst>
                <a:tab algn="l" pos="0"/>
              </a:tabLst>
            </a:pPr>
            <a:r>
              <a:rPr b="1" lang="en-US" sz="1600" spc="-1" strike="noStrike">
                <a:solidFill>
                  <a:srgbClr val="000000"/>
                </a:solidFill>
                <a:latin typeface="Times New Roman Bold"/>
                <a:ea typeface="Arial"/>
              </a:rPr>
              <a:t>3. Dataset Expansion and Comparative Analysis:</a:t>
            </a:r>
            <a:endParaRPr b="0" lang="en-GB" sz="1600" spc="-1" strike="noStrike">
              <a:solidFill>
                <a:srgbClr val="ffffff"/>
              </a:solidFill>
              <a:latin typeface="Arial"/>
            </a:endParaRPr>
          </a:p>
          <a:p>
            <a:pPr marL="285840" indent="-285840">
              <a:lnSpc>
                <a:spcPct val="100000"/>
              </a:lnSpc>
              <a:buClr>
                <a:srgbClr val="000000"/>
              </a:buClr>
              <a:buFont typeface="Arial"/>
              <a:buChar char="•"/>
              <a:tabLst>
                <a:tab algn="l" pos="0"/>
              </a:tabLst>
            </a:pPr>
            <a:r>
              <a:rPr b="0" lang="en-US" sz="1600" spc="-1" strike="noStrike">
                <a:solidFill>
                  <a:srgbClr val="000000"/>
                </a:solidFill>
                <a:latin typeface="Times New Roman Regular"/>
                <a:ea typeface="Arial"/>
              </a:rPr>
              <a:t>Augmented dataset size using Genetic algorithms with CrossOver technique.</a:t>
            </a:r>
            <a:endParaRPr b="0" lang="en-GB" sz="1600" spc="-1" strike="noStrike">
              <a:solidFill>
                <a:srgbClr val="ffffff"/>
              </a:solidFill>
              <a:latin typeface="Arial"/>
            </a:endParaRPr>
          </a:p>
          <a:p>
            <a:pPr marL="285840" indent="-285840">
              <a:lnSpc>
                <a:spcPct val="100000"/>
              </a:lnSpc>
              <a:buClr>
                <a:srgbClr val="000000"/>
              </a:buClr>
              <a:buFont typeface="Arial"/>
              <a:buChar char="•"/>
              <a:tabLst>
                <a:tab algn="l" pos="0"/>
              </a:tabLst>
            </a:pPr>
            <a:r>
              <a:rPr b="0" lang="en-US" sz="1600" spc="-1" strike="noStrike">
                <a:solidFill>
                  <a:srgbClr val="000000"/>
                </a:solidFill>
                <a:latin typeface="Times New Roman Regular"/>
                <a:ea typeface="Arial"/>
              </a:rPr>
              <a:t>Applied all eight machine learning prediction models to the synthetic dataset to assess generalizability.</a:t>
            </a:r>
            <a:endParaRPr b="0" lang="en-GB" sz="1600" spc="-1" strike="noStrike">
              <a:solidFill>
                <a:srgbClr val="ffffff"/>
              </a:solidFill>
              <a:latin typeface="Arial"/>
            </a:endParaRPr>
          </a:p>
          <a:p>
            <a:pPr marL="285840" indent="-285840">
              <a:lnSpc>
                <a:spcPct val="100000"/>
              </a:lnSpc>
              <a:buClr>
                <a:srgbClr val="000000"/>
              </a:buClr>
              <a:buFont typeface="Arial"/>
              <a:buChar char="•"/>
              <a:tabLst>
                <a:tab algn="l" pos="0"/>
              </a:tabLst>
            </a:pPr>
            <a:r>
              <a:rPr b="0" lang="en-US" sz="1600" spc="-1" strike="noStrike">
                <a:solidFill>
                  <a:srgbClr val="000000"/>
                </a:solidFill>
                <a:latin typeface="Times New Roman Regular"/>
                <a:ea typeface="Arial"/>
              </a:rPr>
              <a:t>Conducted comparative studies between original and expanded datasets to understand model performance and reliability.</a:t>
            </a:r>
            <a:endParaRPr b="0" lang="en-GB" sz="1600" spc="-1" strike="noStrike">
              <a:solidFill>
                <a:srgbClr val="ffffff"/>
              </a:solidFill>
              <a:latin typeface="Arial"/>
            </a:endParaRPr>
          </a:p>
          <a:p>
            <a:pPr marL="285840" indent="-285840">
              <a:lnSpc>
                <a:spcPct val="100000"/>
              </a:lnSpc>
              <a:buClr>
                <a:srgbClr val="000000"/>
              </a:buClr>
              <a:buFont typeface="Arial"/>
              <a:buChar char="•"/>
              <a:tabLst>
                <a:tab algn="l" pos="0"/>
              </a:tabLst>
            </a:pPr>
            <a:r>
              <a:rPr b="0" lang="en-US" sz="1600" spc="-1" strike="noStrike">
                <a:solidFill>
                  <a:srgbClr val="000000"/>
                </a:solidFill>
                <a:latin typeface="Times New Roman Regular"/>
                <a:ea typeface="Arial"/>
              </a:rPr>
              <a:t>Analyzed the influence of model predictions on various characteristics, including gender, afftype, work status, marital status, melancholic/non-melancholic status, and patient status.</a:t>
            </a:r>
            <a:endParaRPr b="0" lang="en-GB" sz="1600" spc="-1" strike="noStrike">
              <a:solidFill>
                <a:srgbClr val="ffffff"/>
              </a:solidFill>
              <a:latin typeface="Arial"/>
            </a:endParaRPr>
          </a:p>
          <a:p>
            <a:pPr marL="285840" indent="-285840">
              <a:lnSpc>
                <a:spcPct val="100000"/>
              </a:lnSpc>
              <a:buClr>
                <a:srgbClr val="000000"/>
              </a:buClr>
              <a:buFont typeface="Arial"/>
              <a:buChar char="•"/>
              <a:tabLst>
                <a:tab algn="l" pos="0"/>
              </a:tabLst>
            </a:pPr>
            <a:r>
              <a:rPr b="0" lang="en-US" sz="1600" spc="-1" strike="noStrike">
                <a:solidFill>
                  <a:srgbClr val="000000"/>
                </a:solidFill>
                <a:latin typeface="Times New Roman Regular"/>
                <a:ea typeface="Arial"/>
              </a:rPr>
              <a:t>Investigated distribution of patients across depression levels, types, improvement in condition, and classification based on expected characteristics.</a:t>
            </a:r>
            <a:endParaRPr b="0" lang="en-GB" sz="1600" spc="-1" strike="noStrike">
              <a:solidFill>
                <a:srgbClr val="ffffff"/>
              </a:solidFill>
              <a:latin typeface="Arial"/>
            </a:endParaRPr>
          </a:p>
          <a:p>
            <a:pPr>
              <a:lnSpc>
                <a:spcPct val="100000"/>
              </a:lnSpc>
              <a:tabLst>
                <a:tab algn="l" pos="0"/>
              </a:tabLst>
            </a:pPr>
            <a:endParaRPr b="0" lang="en-GB" sz="1600" spc="-1" strike="noStrike">
              <a:solidFill>
                <a:srgbClr val="ffffff"/>
              </a:solidFill>
              <a:latin typeface="Arial"/>
            </a:endParaRPr>
          </a:p>
          <a:p>
            <a:pPr>
              <a:lnSpc>
                <a:spcPct val="100000"/>
              </a:lnSpc>
              <a:tabLst>
                <a:tab algn="l" pos="0"/>
              </a:tabLst>
            </a:pPr>
            <a:endParaRPr b="0" lang="en-GB"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2000"/>
          </a:blip>
          <a:stretch/>
        </a:blipFill>
      </p:bgPr>
    </p:bg>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5040"/>
            <a:ext cx="10972440" cy="611280"/>
          </a:xfrm>
          <a:prstGeom prst="rect">
            <a:avLst/>
          </a:prstGeom>
          <a:noFill/>
          <a:ln w="9360">
            <a:noFill/>
          </a:ln>
        </p:spPr>
        <p:txBody>
          <a:bodyPr lIns="90000" rIns="90000" tIns="45000" bIns="45000" anchor="ctr">
            <a:noAutofit/>
          </a:bodyPr>
          <a:p>
            <a:pPr indent="0" algn="ctr">
              <a:lnSpc>
                <a:spcPct val="100000"/>
              </a:lnSpc>
              <a:buNone/>
              <a:tabLst>
                <a:tab algn="l" pos="0"/>
              </a:tabLst>
            </a:pPr>
            <a:r>
              <a:rPr b="0" lang="en-US" sz="4400" spc="-1" strike="noStrike">
                <a:solidFill>
                  <a:srgbClr val="000000"/>
                </a:solidFill>
                <a:latin typeface="Arial"/>
                <a:ea typeface="Arial"/>
              </a:rPr>
              <a:t>Dataset Details</a:t>
            </a:r>
            <a:endParaRPr b="0" lang="en-US" sz="4400" spc="-1" strike="noStrike">
              <a:solidFill>
                <a:srgbClr val="000000"/>
              </a:solidFill>
              <a:latin typeface="Arial"/>
            </a:endParaRPr>
          </a:p>
        </p:txBody>
      </p:sp>
      <p:sp>
        <p:nvSpPr>
          <p:cNvPr id="435" name="PlaceHolder 2"/>
          <p:cNvSpPr>
            <a:spLocks noGrp="1"/>
          </p:cNvSpPr>
          <p:nvPr>
            <p:ph/>
          </p:nvPr>
        </p:nvSpPr>
        <p:spPr>
          <a:xfrm>
            <a:off x="344160" y="807840"/>
            <a:ext cx="11237400" cy="5727960"/>
          </a:xfrm>
          <a:prstGeom prst="rect">
            <a:avLst/>
          </a:prstGeom>
          <a:noFill/>
          <a:ln w="9360">
            <a:noFill/>
          </a:ln>
        </p:spPr>
        <p:txBody>
          <a:bodyPr lIns="90000" rIns="90000" tIns="45000" bIns="45000" anchor="t">
            <a:noAutofit/>
          </a:bodyPr>
          <a:p>
            <a:pPr marL="457200" indent="-457200" algn="just">
              <a:lnSpc>
                <a:spcPct val="100000"/>
              </a:lnSpc>
              <a:spcBef>
                <a:spcPts val="479"/>
              </a:spcBef>
              <a:buClr>
                <a:srgbClr val="000000"/>
              </a:buClr>
              <a:buFont typeface="Arial"/>
              <a:buChar char="•"/>
            </a:pPr>
            <a:r>
              <a:rPr b="0" lang="en-US" sz="2400" spc="-1" strike="noStrike">
                <a:solidFill>
                  <a:srgbClr val="000000"/>
                </a:solidFill>
                <a:latin typeface="Times New Roman"/>
                <a:ea typeface="Arial"/>
              </a:rPr>
              <a:t>The dataset was originally collected for the study of motor activity in schizophrenia(skitsafrenea :one of the mental disorder) &amp; major depression </a:t>
            </a:r>
            <a:r>
              <a:rPr b="0" lang="en-US" sz="2400" spc="-1" strike="noStrike" u="sng">
                <a:solidFill>
                  <a:srgbClr val="0066cc"/>
                </a:solidFill>
                <a:uFillTx/>
                <a:latin typeface="Times New Roman"/>
                <a:ea typeface="Arial"/>
                <a:hlinkClick r:id="rId2"/>
              </a:rPr>
              <a:t>https://bmcresnotes.biomedcentral.com/10.1186/1756-0500-3-149</a:t>
            </a:r>
            <a:r>
              <a:rPr b="0" lang="en-US" sz="2400" spc="-1" strike="noStrike">
                <a:solidFill>
                  <a:srgbClr val="000000"/>
                </a:solidFill>
                <a:latin typeface="Times New Roman"/>
                <a:ea typeface="Arial"/>
              </a:rPr>
              <a:t>.</a:t>
            </a:r>
            <a:endParaRPr b="0" lang="en-US" sz="2400" spc="-1" strike="noStrike">
              <a:solidFill>
                <a:srgbClr val="000000"/>
              </a:solidFill>
              <a:latin typeface="Arial"/>
            </a:endParaRPr>
          </a:p>
          <a:p>
            <a:pPr indent="0" algn="just">
              <a:lnSpc>
                <a:spcPct val="100000"/>
              </a:lnSpc>
              <a:spcBef>
                <a:spcPts val="479"/>
              </a:spcBef>
              <a:buNone/>
            </a:pPr>
            <a:endParaRPr b="0" lang="en-US" sz="2400" spc="-1" strike="noStrike">
              <a:solidFill>
                <a:srgbClr val="000000"/>
              </a:solidFill>
              <a:latin typeface="Arial"/>
            </a:endParaRPr>
          </a:p>
          <a:p>
            <a:pPr marL="343080" indent="-343080" algn="just">
              <a:lnSpc>
                <a:spcPct val="100000"/>
              </a:lnSpc>
              <a:spcBef>
                <a:spcPts val="479"/>
              </a:spcBef>
              <a:buClr>
                <a:srgbClr val="000000"/>
              </a:buClr>
              <a:buFont typeface="Arial"/>
              <a:buChar char="•"/>
            </a:pPr>
            <a:r>
              <a:rPr b="0" lang="en-US" sz="2400" spc="-1" strike="noStrike">
                <a:solidFill>
                  <a:srgbClr val="000000"/>
                </a:solidFill>
                <a:latin typeface="Times New Roman"/>
                <a:ea typeface="Arial"/>
              </a:rPr>
              <a:t> </a:t>
            </a:r>
            <a:r>
              <a:rPr b="0" lang="en-US" sz="2400" spc="-1" strike="noStrike">
                <a:solidFill>
                  <a:srgbClr val="000000"/>
                </a:solidFill>
                <a:latin typeface="Times New Roman"/>
                <a:ea typeface="Arial"/>
              </a:rPr>
              <a:t>Motor activity was monitored with an actigraph watch worn at right     wrist(Actiwatch,Cambridge Neurotechnology).This watch measures activity levels.</a:t>
            </a:r>
            <a:endParaRPr b="0" lang="en-US" sz="2400" spc="-1" strike="noStrike">
              <a:solidFill>
                <a:srgbClr val="000000"/>
              </a:solidFill>
              <a:latin typeface="Arial"/>
            </a:endParaRPr>
          </a:p>
          <a:p>
            <a:pPr indent="0" algn="just">
              <a:lnSpc>
                <a:spcPct val="100000"/>
              </a:lnSpc>
              <a:spcBef>
                <a:spcPts val="479"/>
              </a:spcBef>
              <a:buNone/>
            </a:pPr>
            <a:endParaRPr b="0" lang="en-US" sz="2400" spc="-1" strike="noStrike">
              <a:solidFill>
                <a:srgbClr val="000000"/>
              </a:solidFill>
              <a:latin typeface="Arial"/>
            </a:endParaRPr>
          </a:p>
          <a:p>
            <a:pPr algn="just">
              <a:lnSpc>
                <a:spcPct val="100000"/>
              </a:lnSpc>
              <a:spcBef>
                <a:spcPts val="479"/>
              </a:spcBef>
              <a:buClr>
                <a:srgbClr val="000000"/>
              </a:buClr>
              <a:buFont typeface="Arial"/>
              <a:buChar char="•"/>
            </a:pPr>
            <a:r>
              <a:rPr b="0" lang="en-US" sz="2400" spc="-1" strike="noStrike">
                <a:solidFill>
                  <a:srgbClr val="000000"/>
                </a:solidFill>
                <a:latin typeface="Times New Roman"/>
                <a:ea typeface="Arial"/>
              </a:rPr>
              <a:t> </a:t>
            </a:r>
            <a:r>
              <a:rPr b="0" lang="en-US" sz="2400" spc="-1" strike="noStrike">
                <a:solidFill>
                  <a:srgbClr val="000000"/>
                </a:solidFill>
                <a:latin typeface="Times New Roman"/>
                <a:ea typeface="Arial"/>
              </a:rPr>
              <a:t>This dataset folder was consist of dataset file scores.csv and MADRS scores are available in this datafile(scores.csv ).</a:t>
            </a:r>
            <a:endParaRPr b="0" lang="en-US" sz="2400" spc="-1" strike="noStrike">
              <a:solidFill>
                <a:srgbClr val="000000"/>
              </a:solidFill>
              <a:latin typeface="Arial"/>
            </a:endParaRPr>
          </a:p>
          <a:p>
            <a:pPr indent="0" algn="just">
              <a:lnSpc>
                <a:spcPct val="100000"/>
              </a:lnSpc>
              <a:spcBef>
                <a:spcPts val="479"/>
              </a:spcBef>
              <a:buNone/>
            </a:pPr>
            <a:endParaRPr b="0" lang="en-US" sz="2400" spc="-1" strike="noStrike">
              <a:solidFill>
                <a:srgbClr val="000000"/>
              </a:solidFill>
              <a:latin typeface="Arial"/>
            </a:endParaRPr>
          </a:p>
          <a:p>
            <a:pPr marL="343080" indent="-343080" algn="just">
              <a:lnSpc>
                <a:spcPct val="100000"/>
              </a:lnSpc>
              <a:spcBef>
                <a:spcPts val="479"/>
              </a:spcBef>
              <a:buClr>
                <a:srgbClr val="000000"/>
              </a:buClr>
              <a:buFont typeface="Arial"/>
              <a:buChar char="•"/>
            </a:pPr>
            <a:r>
              <a:rPr b="0" lang="en-US" sz="2400" spc="-1" strike="noStrike" u="sng">
                <a:solidFill>
                  <a:srgbClr val="000000"/>
                </a:solidFill>
                <a:uFillTx/>
                <a:latin typeface="Times New Roman"/>
                <a:ea typeface="Arial"/>
              </a:rPr>
              <a:t>The scores.csv dataset consist of following attributes/features:</a:t>
            </a:r>
            <a:endParaRPr b="0" lang="en-US" sz="2400" spc="-1" strike="noStrike">
              <a:solidFill>
                <a:srgbClr val="000000"/>
              </a:solidFill>
              <a:latin typeface="Arial"/>
            </a:endParaRPr>
          </a:p>
          <a:p>
            <a:pPr marL="514440" indent="-514440" algn="just">
              <a:lnSpc>
                <a:spcPct val="100000"/>
              </a:lnSpc>
              <a:spcBef>
                <a:spcPts val="479"/>
              </a:spcBef>
              <a:buClr>
                <a:srgbClr val="000000"/>
              </a:buClr>
              <a:buFont typeface="Arial"/>
              <a:buAutoNum type="arabicPeriod"/>
            </a:pPr>
            <a:r>
              <a:rPr b="0" lang="en-US" sz="2400" spc="-1" strike="noStrike">
                <a:solidFill>
                  <a:srgbClr val="000000"/>
                </a:solidFill>
                <a:latin typeface="Times New Roman"/>
                <a:ea typeface="Arial"/>
              </a:rPr>
              <a:t>patient identifier(number)</a:t>
            </a:r>
            <a:endParaRPr b="0" lang="en-US" sz="2400" spc="-1" strike="noStrike">
              <a:solidFill>
                <a:srgbClr val="000000"/>
              </a:solidFill>
              <a:latin typeface="Arial"/>
            </a:endParaRPr>
          </a:p>
          <a:p>
            <a:pPr marL="514440" indent="-514440" algn="just">
              <a:lnSpc>
                <a:spcPct val="100000"/>
              </a:lnSpc>
              <a:spcBef>
                <a:spcPts val="479"/>
              </a:spcBef>
              <a:buClr>
                <a:srgbClr val="000000"/>
              </a:buClr>
              <a:buFont typeface="Arial"/>
              <a:buAutoNum type="arabicPeriod"/>
            </a:pPr>
            <a:r>
              <a:rPr b="0" lang="en-US" sz="2400" spc="-1" strike="noStrike">
                <a:solidFill>
                  <a:srgbClr val="000000"/>
                </a:solidFill>
                <a:latin typeface="Times New Roman"/>
                <a:ea typeface="Arial"/>
              </a:rPr>
              <a:t>The number of measurement Days.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7000"/>
          </a:blip>
          <a:stretch/>
        </a:blipFill>
      </p:bgPr>
    </p:bg>
    <p:spTree>
      <p:nvGrpSpPr>
        <p:cNvPr id="1" name=""/>
        <p:cNvGrpSpPr/>
        <p:nvPr/>
      </p:nvGrpSpPr>
      <p:grpSpPr>
        <a:xfrm>
          <a:off x="0" y="0"/>
          <a:ext cx="0" cy="0"/>
          <a:chOff x="0" y="0"/>
          <a:chExt cx="0" cy="0"/>
        </a:xfrm>
      </p:grpSpPr>
      <p:sp>
        <p:nvSpPr>
          <p:cNvPr id="436" name="PlaceHolder 1"/>
          <p:cNvSpPr>
            <a:spLocks noGrp="1"/>
          </p:cNvSpPr>
          <p:nvPr>
            <p:ph type="title"/>
          </p:nvPr>
        </p:nvSpPr>
        <p:spPr>
          <a:xfrm>
            <a:off x="610200" y="344160"/>
            <a:ext cx="10971720" cy="588240"/>
          </a:xfrm>
          <a:prstGeom prst="rect">
            <a:avLst/>
          </a:prstGeom>
          <a:noFill/>
          <a:ln w="9360">
            <a:noFill/>
          </a:ln>
        </p:spPr>
        <p:txBody>
          <a:bodyPr lIns="90000" rIns="90000" tIns="45000" bIns="45000" anchor="ctr">
            <a:noAutofit/>
          </a:bodyPr>
          <a:p>
            <a:pPr indent="0" algn="ctr">
              <a:lnSpc>
                <a:spcPct val="100000"/>
              </a:lnSpc>
              <a:buNone/>
              <a:tabLst>
                <a:tab algn="l" pos="0"/>
              </a:tabLst>
            </a:pPr>
            <a:r>
              <a:rPr b="0" lang="en-US" sz="4400" spc="-1" strike="noStrike">
                <a:solidFill>
                  <a:srgbClr val="000000"/>
                </a:solidFill>
                <a:latin typeface="Arial"/>
                <a:ea typeface="Arial"/>
              </a:rPr>
              <a:t>Continued.....</a:t>
            </a:r>
            <a:endParaRPr b="0" lang="en-US" sz="4400" spc="-1" strike="noStrike">
              <a:solidFill>
                <a:srgbClr val="000000"/>
              </a:solidFill>
              <a:latin typeface="Arial"/>
            </a:endParaRPr>
          </a:p>
        </p:txBody>
      </p:sp>
      <p:sp>
        <p:nvSpPr>
          <p:cNvPr id="437" name="PlaceHolder 2"/>
          <p:cNvSpPr>
            <a:spLocks noGrp="1"/>
          </p:cNvSpPr>
          <p:nvPr>
            <p:ph/>
          </p:nvPr>
        </p:nvSpPr>
        <p:spPr>
          <a:xfrm>
            <a:off x="391680" y="861840"/>
            <a:ext cx="11189520" cy="5855760"/>
          </a:xfrm>
          <a:prstGeom prst="rect">
            <a:avLst/>
          </a:prstGeom>
          <a:noFill/>
          <a:ln w="9360">
            <a:noFill/>
          </a:ln>
        </p:spPr>
        <p:txBody>
          <a:bodyPr lIns="90000" rIns="90000" tIns="45000" bIns="45000" anchor="t">
            <a:normAutofit/>
          </a:bodyPr>
          <a:p>
            <a:pPr indent="0">
              <a:lnSpc>
                <a:spcPct val="100000"/>
              </a:lnSpc>
              <a:spcBef>
                <a:spcPts val="479"/>
              </a:spcBef>
              <a:buNone/>
              <a:tabLst>
                <a:tab algn="l" pos="0"/>
              </a:tabLst>
            </a:pPr>
            <a:r>
              <a:rPr b="0" lang="en-US" sz="2400" spc="-1" strike="noStrike">
                <a:solidFill>
                  <a:srgbClr val="000000"/>
                </a:solidFill>
                <a:latin typeface="Arial"/>
                <a:ea typeface="Arial"/>
              </a:rPr>
              <a:t>3.</a:t>
            </a:r>
            <a:r>
              <a:rPr b="0" lang="en-US" sz="2400" spc="-1" strike="noStrike">
                <a:solidFill>
                  <a:srgbClr val="000000"/>
                </a:solidFill>
                <a:latin typeface="Times New Roman Regular"/>
                <a:ea typeface="Arial"/>
              </a:rPr>
              <a:t>The  gender(1 or 2 for female or male).</a:t>
            </a:r>
            <a:endParaRPr b="0" lang="en-US" sz="2400" spc="-1" strike="noStrike">
              <a:solidFill>
                <a:srgbClr val="000000"/>
              </a:solidFill>
              <a:latin typeface="Arial"/>
            </a:endParaRPr>
          </a:p>
          <a:p>
            <a:pPr indent="0">
              <a:lnSpc>
                <a:spcPct val="100000"/>
              </a:lnSpc>
              <a:spcBef>
                <a:spcPts val="479"/>
              </a:spcBef>
              <a:buNone/>
              <a:tabLst>
                <a:tab algn="l" pos="0"/>
              </a:tabLst>
            </a:pPr>
            <a:r>
              <a:rPr b="0" lang="en-US" sz="2400" spc="-1" strike="noStrike">
                <a:solidFill>
                  <a:srgbClr val="000000"/>
                </a:solidFill>
                <a:latin typeface="Times New Roman Regular"/>
                <a:ea typeface="Arial"/>
              </a:rPr>
              <a:t>4.The age(age in age groups).</a:t>
            </a:r>
            <a:endParaRPr b="0" lang="en-US" sz="2400" spc="-1" strike="noStrike">
              <a:solidFill>
                <a:srgbClr val="000000"/>
              </a:solidFill>
              <a:latin typeface="Arial"/>
            </a:endParaRPr>
          </a:p>
          <a:p>
            <a:pPr indent="0">
              <a:lnSpc>
                <a:spcPct val="100000"/>
              </a:lnSpc>
              <a:spcBef>
                <a:spcPts val="479"/>
              </a:spcBef>
              <a:buNone/>
              <a:tabLst>
                <a:tab algn="l" pos="0"/>
              </a:tabLst>
            </a:pPr>
            <a:r>
              <a:rPr b="0" lang="en-US" sz="2400" spc="-1" strike="noStrike">
                <a:solidFill>
                  <a:srgbClr val="000000"/>
                </a:solidFill>
                <a:latin typeface="Times New Roman Regular"/>
                <a:ea typeface="Arial"/>
              </a:rPr>
              <a:t>5.The afftype(1:bipolar ii,2:unipolar depressive,3:bipolar i).</a:t>
            </a:r>
            <a:endParaRPr b="0" lang="en-US" sz="2400" spc="-1" strike="noStrike">
              <a:solidFill>
                <a:srgbClr val="000000"/>
              </a:solidFill>
              <a:latin typeface="Arial"/>
            </a:endParaRPr>
          </a:p>
          <a:p>
            <a:pPr indent="0">
              <a:lnSpc>
                <a:spcPct val="100000"/>
              </a:lnSpc>
              <a:spcBef>
                <a:spcPts val="479"/>
              </a:spcBef>
              <a:buNone/>
              <a:tabLst>
                <a:tab algn="l" pos="0"/>
              </a:tabLst>
            </a:pPr>
            <a:r>
              <a:rPr b="0" lang="en-US" sz="2400" spc="-1" strike="noStrike">
                <a:solidFill>
                  <a:srgbClr val="000000"/>
                </a:solidFill>
                <a:latin typeface="Times New Roman Regular"/>
                <a:ea typeface="Arial"/>
              </a:rPr>
              <a:t>6.The melancholy(1:melancholia,2:no melancholia).</a:t>
            </a:r>
            <a:endParaRPr b="0" lang="en-US" sz="2400" spc="-1" strike="noStrike">
              <a:solidFill>
                <a:srgbClr val="000000"/>
              </a:solidFill>
              <a:latin typeface="Arial"/>
            </a:endParaRPr>
          </a:p>
          <a:p>
            <a:pPr indent="0">
              <a:lnSpc>
                <a:spcPct val="100000"/>
              </a:lnSpc>
              <a:spcBef>
                <a:spcPts val="479"/>
              </a:spcBef>
              <a:buNone/>
              <a:tabLst>
                <a:tab algn="l" pos="0"/>
              </a:tabLst>
            </a:pPr>
            <a:r>
              <a:rPr b="0" lang="en-US" sz="2400" spc="-1" strike="noStrike">
                <a:solidFill>
                  <a:srgbClr val="000000"/>
                </a:solidFill>
                <a:latin typeface="Times New Roman Regular"/>
                <a:ea typeface="Arial"/>
              </a:rPr>
              <a:t>7.The inpatient(1:inpatient,2:outpatient).</a:t>
            </a:r>
            <a:endParaRPr b="0" lang="en-US" sz="2400" spc="-1" strike="noStrike">
              <a:solidFill>
                <a:srgbClr val="000000"/>
              </a:solidFill>
              <a:latin typeface="Arial"/>
            </a:endParaRPr>
          </a:p>
          <a:p>
            <a:pPr indent="0">
              <a:lnSpc>
                <a:spcPct val="100000"/>
              </a:lnSpc>
              <a:spcBef>
                <a:spcPts val="479"/>
              </a:spcBef>
              <a:buNone/>
              <a:tabLst>
                <a:tab algn="l" pos="0"/>
              </a:tabLst>
            </a:pPr>
            <a:r>
              <a:rPr b="0" lang="en-US" sz="2400" spc="-1" strike="noStrike">
                <a:solidFill>
                  <a:srgbClr val="000000"/>
                </a:solidFill>
                <a:latin typeface="Times New Roman Regular"/>
                <a:ea typeface="Arial"/>
              </a:rPr>
              <a:t>8.The edu(education grouped in year).</a:t>
            </a:r>
            <a:endParaRPr b="0" lang="en-US" sz="2400" spc="-1" strike="noStrike">
              <a:solidFill>
                <a:srgbClr val="000000"/>
              </a:solidFill>
              <a:latin typeface="Arial"/>
            </a:endParaRPr>
          </a:p>
          <a:p>
            <a:pPr indent="0">
              <a:lnSpc>
                <a:spcPct val="100000"/>
              </a:lnSpc>
              <a:spcBef>
                <a:spcPts val="479"/>
              </a:spcBef>
              <a:buNone/>
              <a:tabLst>
                <a:tab algn="l" pos="0"/>
              </a:tabLst>
            </a:pPr>
            <a:r>
              <a:rPr b="0" lang="en-US" sz="2400" spc="-1" strike="noStrike">
                <a:solidFill>
                  <a:srgbClr val="000000"/>
                </a:solidFill>
                <a:latin typeface="Times New Roman Regular"/>
                <a:ea typeface="Arial"/>
              </a:rPr>
              <a:t>9.The marriage(1:married or cohabiting,2:single).</a:t>
            </a:r>
            <a:endParaRPr b="0" lang="en-US" sz="2400" spc="-1" strike="noStrike">
              <a:solidFill>
                <a:srgbClr val="000000"/>
              </a:solidFill>
              <a:latin typeface="Arial"/>
            </a:endParaRPr>
          </a:p>
          <a:p>
            <a:pPr indent="0">
              <a:lnSpc>
                <a:spcPct val="100000"/>
              </a:lnSpc>
              <a:spcBef>
                <a:spcPts val="479"/>
              </a:spcBef>
              <a:buNone/>
              <a:tabLst>
                <a:tab algn="l" pos="0"/>
              </a:tabLst>
            </a:pPr>
            <a:r>
              <a:rPr b="0" lang="en-US" sz="2400" spc="-1" strike="noStrike">
                <a:solidFill>
                  <a:srgbClr val="000000"/>
                </a:solidFill>
                <a:latin typeface="Times New Roman Regular"/>
                <a:ea typeface="Arial"/>
              </a:rPr>
              <a:t>10.work(1:working or studying,2:unemployed/sick leave/pension).</a:t>
            </a:r>
            <a:endParaRPr b="0" lang="en-US" sz="2400" spc="-1" strike="noStrike">
              <a:solidFill>
                <a:srgbClr val="000000"/>
              </a:solidFill>
              <a:latin typeface="Arial"/>
            </a:endParaRPr>
          </a:p>
          <a:p>
            <a:pPr indent="0">
              <a:lnSpc>
                <a:spcPct val="100000"/>
              </a:lnSpc>
              <a:spcBef>
                <a:spcPts val="479"/>
              </a:spcBef>
              <a:buNone/>
              <a:tabLst>
                <a:tab algn="l" pos="0"/>
              </a:tabLst>
            </a:pPr>
            <a:r>
              <a:rPr b="0" lang="en-US" sz="2400" spc="-1" strike="noStrike">
                <a:solidFill>
                  <a:srgbClr val="000000"/>
                </a:solidFill>
                <a:latin typeface="Times New Roman Regular"/>
                <a:ea typeface="Arial"/>
              </a:rPr>
              <a:t>11.madrs1(MADRS score when measurement started).</a:t>
            </a:r>
            <a:endParaRPr b="0" lang="en-US" sz="2400" spc="-1" strike="noStrike">
              <a:solidFill>
                <a:srgbClr val="000000"/>
              </a:solidFill>
              <a:latin typeface="Arial"/>
            </a:endParaRPr>
          </a:p>
          <a:p>
            <a:pPr indent="0">
              <a:lnSpc>
                <a:spcPct val="100000"/>
              </a:lnSpc>
              <a:spcBef>
                <a:spcPts val="479"/>
              </a:spcBef>
              <a:buNone/>
              <a:tabLst>
                <a:tab algn="l" pos="0"/>
              </a:tabLst>
            </a:pPr>
            <a:r>
              <a:rPr b="0" lang="en-US" sz="2400" spc="-1" strike="noStrike">
                <a:solidFill>
                  <a:srgbClr val="000000"/>
                </a:solidFill>
                <a:latin typeface="Times New Roman Regular"/>
                <a:ea typeface="Arial"/>
              </a:rPr>
              <a:t>12.madrs2(MADRS when measurement stopped).</a:t>
            </a:r>
            <a:endParaRPr b="0" lang="en-US" sz="2400" spc="-1" strike="noStrike">
              <a:solidFill>
                <a:srgbClr val="000000"/>
              </a:solidFill>
              <a:latin typeface="Arial"/>
            </a:endParaRPr>
          </a:p>
          <a:p>
            <a:pPr indent="0">
              <a:lnSpc>
                <a:spcPct val="100000"/>
              </a:lnSpc>
              <a:spcBef>
                <a:spcPts val="561"/>
              </a:spcBef>
              <a:buNone/>
              <a:tabLst>
                <a:tab algn="l" pos="0"/>
              </a:tabLst>
            </a:pPr>
            <a:endParaRPr b="0" lang="en-US" sz="28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000000"/>
                </a:solidFill>
                <a:latin typeface="Arial"/>
                <a:ea typeface="Arial"/>
              </a:rPr>
              <a:t>Note:-In features selection process i have eliminated unnecessary features like edu and patient identifier.</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76320"/>
            <a:ext cx="10971720" cy="471600"/>
          </a:xfrm>
          <a:prstGeom prst="rect">
            <a:avLst/>
          </a:prstGeom>
          <a:noFill/>
          <a:ln w="0">
            <a:noFill/>
          </a:ln>
        </p:spPr>
        <p:txBody>
          <a:bodyPr lIns="0" rIns="0" tIns="0" bIns="0" anchor="ctr">
            <a:noAutofit/>
          </a:bodyPr>
          <a:p>
            <a:pPr indent="0" algn="ctr">
              <a:lnSpc>
                <a:spcPct val="100000"/>
              </a:lnSpc>
              <a:buNone/>
              <a:tabLst>
                <a:tab algn="l" pos="0"/>
              </a:tabLst>
            </a:pPr>
            <a:r>
              <a:rPr b="0" lang="en-GB" sz="4000" spc="-1" strike="noStrike">
                <a:solidFill>
                  <a:srgbClr val="000000"/>
                </a:solidFill>
                <a:latin typeface="Times New Roman Regular"/>
                <a:ea typeface="Arial"/>
              </a:rPr>
              <a:t>Continued</a:t>
            </a:r>
            <a:r>
              <a:rPr b="0" lang="en-GB" sz="5660" spc="-1" strike="noStrike">
                <a:solidFill>
                  <a:srgbClr val="000000"/>
                </a:solidFill>
                <a:latin typeface="Noto Sans"/>
                <a:ea typeface="Arial"/>
              </a:rPr>
              <a:t>..</a:t>
            </a:r>
            <a:endParaRPr b="0" lang="en-US" sz="5660" spc="-1" strike="noStrike">
              <a:solidFill>
                <a:srgbClr val="000000"/>
              </a:solidFill>
              <a:latin typeface="Arial"/>
            </a:endParaRPr>
          </a:p>
        </p:txBody>
      </p:sp>
      <p:sp>
        <p:nvSpPr>
          <p:cNvPr id="439" name="PlaceHolder 2"/>
          <p:cNvSpPr>
            <a:spLocks noGrp="1"/>
          </p:cNvSpPr>
          <p:nvPr>
            <p:ph/>
          </p:nvPr>
        </p:nvSpPr>
        <p:spPr>
          <a:xfrm>
            <a:off x="359280" y="722520"/>
            <a:ext cx="11221920" cy="6135120"/>
          </a:xfrm>
          <a:prstGeom prst="rect">
            <a:avLst/>
          </a:prstGeom>
          <a:noFill/>
          <a:ln w="0">
            <a:noFill/>
          </a:ln>
        </p:spPr>
        <p:txBody>
          <a:bodyPr lIns="0" rIns="0" tIns="0" bIns="0" anchor="t">
            <a:noAutofit/>
          </a:bodyPr>
          <a:p>
            <a:pPr marL="108000" indent="0">
              <a:lnSpc>
                <a:spcPct val="100000"/>
              </a:lnSpc>
              <a:spcBef>
                <a:spcPts val="831"/>
              </a:spcBef>
              <a:buNone/>
              <a:tabLst>
                <a:tab algn="l" pos="0"/>
              </a:tabLst>
            </a:pPr>
            <a:r>
              <a:rPr b="1" lang="en-GB" sz="1600" spc="-1" strike="noStrike">
                <a:solidFill>
                  <a:srgbClr val="000000"/>
                </a:solidFill>
                <a:latin typeface="Times New Roman Bold"/>
                <a:ea typeface="Arial"/>
              </a:rPr>
              <a:t>Proposed Models:</a:t>
            </a:r>
            <a:endParaRPr b="0" lang="en-US" sz="1600" spc="-1" strike="noStrike">
              <a:solidFill>
                <a:srgbClr val="000000"/>
              </a:solidFill>
              <a:latin typeface="Arial"/>
            </a:endParaRPr>
          </a:p>
          <a:p>
            <a:pPr marL="108000" indent="0">
              <a:lnSpc>
                <a:spcPct val="100000"/>
              </a:lnSpc>
              <a:spcBef>
                <a:spcPts val="831"/>
              </a:spcBef>
              <a:buNone/>
              <a:tabLst>
                <a:tab algn="l" pos="0"/>
              </a:tabLst>
            </a:pPr>
            <a:r>
              <a:rPr b="1" lang="en-GB" sz="1600" spc="-1" strike="noStrike">
                <a:solidFill>
                  <a:srgbClr val="000000"/>
                </a:solidFill>
                <a:latin typeface="Times New Roman Bold"/>
                <a:ea typeface="Arial"/>
              </a:rPr>
              <a:t>I have proposed </a:t>
            </a:r>
            <a:r>
              <a:rPr b="1" lang="en-US" sz="1600" spc="-1" strike="noStrike">
                <a:solidFill>
                  <a:srgbClr val="000000"/>
                </a:solidFill>
                <a:latin typeface="Times New Roman Bold"/>
                <a:ea typeface="Arial"/>
              </a:rPr>
              <a:t>eight</a:t>
            </a:r>
            <a:r>
              <a:rPr b="1" lang="en-GB" sz="1600" spc="-1" strike="noStrike">
                <a:solidFill>
                  <a:srgbClr val="000000"/>
                </a:solidFill>
                <a:latin typeface="Times New Roman Bold"/>
                <a:ea typeface="Arial"/>
              </a:rPr>
              <a:t> machine learning  models to classify the depressed patients.These are:</a:t>
            </a:r>
            <a:endParaRPr b="0" lang="en-US" sz="1600" spc="-1" strike="noStrike">
              <a:solidFill>
                <a:srgbClr val="000000"/>
              </a:solidFill>
              <a:latin typeface="Arial"/>
            </a:endParaRPr>
          </a:p>
          <a:p>
            <a:pPr indent="0" algn="just">
              <a:lnSpc>
                <a:spcPct val="100000"/>
              </a:lnSpc>
              <a:spcBef>
                <a:spcPts val="831"/>
              </a:spcBef>
              <a:buNone/>
              <a:tabLst>
                <a:tab algn="l" pos="0"/>
              </a:tabLst>
            </a:pPr>
            <a:r>
              <a:rPr b="1" lang="en-GB" sz="1600" spc="-1" strike="noStrike" u="sng">
                <a:solidFill>
                  <a:srgbClr val="000000"/>
                </a:solidFill>
                <a:uFillTx/>
                <a:latin typeface="Times New Roman Bold"/>
                <a:ea typeface="Arial"/>
              </a:rPr>
              <a:t>MACHINE LEARNING MODEL NO 1: </a:t>
            </a:r>
            <a:r>
              <a:rPr b="0" lang="en-GB" sz="1600" spc="-1" strike="noStrike">
                <a:solidFill>
                  <a:srgbClr val="000000"/>
                </a:solidFill>
                <a:latin typeface="Times New Roman"/>
                <a:ea typeface="Arial"/>
              </a:rPr>
              <a:t>“Create</a:t>
            </a:r>
            <a:r>
              <a:rPr b="0" lang="en-US" sz="1600" spc="-1" strike="noStrike">
                <a:solidFill>
                  <a:srgbClr val="000000"/>
                </a:solidFill>
                <a:latin typeface="Times New Roman"/>
                <a:ea typeface="Arial"/>
              </a:rPr>
              <a:t>d</a:t>
            </a:r>
            <a:r>
              <a:rPr b="0" lang="en-GB" sz="1600" spc="-1" strike="noStrike">
                <a:solidFill>
                  <a:srgbClr val="000000"/>
                </a:solidFill>
                <a:latin typeface="Times New Roman"/>
                <a:ea typeface="Arial"/>
              </a:rPr>
              <a:t>  Machines Learning model for Predicting the MADRS1 score of persons/patients and on the basis of that score signify the level of depression in person/patients.”</a:t>
            </a:r>
            <a:endParaRPr b="0" lang="en-US" sz="1600" spc="-1" strike="noStrike">
              <a:solidFill>
                <a:srgbClr val="000000"/>
              </a:solidFill>
              <a:latin typeface="Arial"/>
            </a:endParaRPr>
          </a:p>
          <a:p>
            <a:pPr indent="0" algn="just">
              <a:lnSpc>
                <a:spcPct val="100000"/>
              </a:lnSpc>
              <a:spcBef>
                <a:spcPts val="831"/>
              </a:spcBef>
              <a:buNone/>
              <a:tabLst>
                <a:tab algn="l" pos="0"/>
              </a:tabLst>
            </a:pPr>
            <a:r>
              <a:rPr b="0" lang="en-GB" sz="1600" spc="-1" strike="noStrike" u="sng">
                <a:solidFill>
                  <a:srgbClr val="000000"/>
                </a:solidFill>
                <a:uFillTx/>
                <a:latin typeface="Times New Roman"/>
                <a:ea typeface="Arial"/>
              </a:rPr>
              <a:t>The features used for model training are :</a:t>
            </a:r>
            <a:r>
              <a:rPr b="0" lang="en-US" sz="1600" spc="-1" strike="noStrike" u="sng">
                <a:solidFill>
                  <a:srgbClr val="000000"/>
                </a:solidFill>
                <a:uFillTx/>
                <a:latin typeface="Times New Roman"/>
                <a:ea typeface="Arial"/>
              </a:rPr>
              <a:t>days,age,</a:t>
            </a:r>
            <a:r>
              <a:rPr b="0" lang="en-GB" sz="1600" spc="-1" strike="noStrike" u="sng">
                <a:solidFill>
                  <a:srgbClr val="000000"/>
                </a:solidFill>
                <a:uFillTx/>
                <a:latin typeface="Times New Roman"/>
                <a:ea typeface="Arial"/>
              </a:rPr>
              <a:t>gender,afftype,melanch,inpatient,marriage</a:t>
            </a:r>
            <a:r>
              <a:rPr b="0" lang="en-US" sz="1600" spc="-1" strike="noStrike" u="sng">
                <a:solidFill>
                  <a:srgbClr val="000000"/>
                </a:solidFill>
                <a:uFillTx/>
                <a:latin typeface="Times New Roman"/>
                <a:ea typeface="Arial"/>
              </a:rPr>
              <a:t> </a:t>
            </a:r>
            <a:r>
              <a:rPr b="0" lang="en-GB" sz="1600" spc="-1" strike="noStrike" u="sng">
                <a:solidFill>
                  <a:srgbClr val="000000"/>
                </a:solidFill>
                <a:uFillTx/>
                <a:latin typeface="Times New Roman"/>
                <a:ea typeface="Arial"/>
              </a:rPr>
              <a:t>and work.</a:t>
            </a:r>
            <a:endParaRPr b="0" lang="en-US" sz="1600" spc="-1" strike="noStrike">
              <a:solidFill>
                <a:srgbClr val="000000"/>
              </a:solidFill>
              <a:latin typeface="Arial"/>
            </a:endParaRPr>
          </a:p>
          <a:p>
            <a:pPr indent="0" algn="just">
              <a:lnSpc>
                <a:spcPct val="100000"/>
              </a:lnSpc>
              <a:spcBef>
                <a:spcPts val="831"/>
              </a:spcBef>
              <a:buNone/>
              <a:tabLst>
                <a:tab algn="l" pos="0"/>
              </a:tabLst>
            </a:pPr>
            <a:r>
              <a:rPr b="1" lang="en-GB" sz="1600" spc="-1" strike="noStrike" u="sng">
                <a:solidFill>
                  <a:srgbClr val="000000"/>
                </a:solidFill>
                <a:uFillTx/>
                <a:latin typeface="Times New Roman Bold"/>
                <a:ea typeface="Arial"/>
              </a:rPr>
              <a:t>MACHINE LEARNING MODEL NO </a:t>
            </a:r>
            <a:r>
              <a:rPr b="1" lang="en-US" sz="1600" spc="-1" strike="noStrike" u="sng">
                <a:solidFill>
                  <a:srgbClr val="000000"/>
                </a:solidFill>
                <a:uFillTx/>
                <a:latin typeface="Times New Roman Bold"/>
                <a:ea typeface="Arial"/>
              </a:rPr>
              <a:t>2</a:t>
            </a:r>
            <a:r>
              <a:rPr b="1" lang="en-GB" sz="1600" spc="-1" strike="noStrike" u="sng">
                <a:solidFill>
                  <a:srgbClr val="000000"/>
                </a:solidFill>
                <a:uFillTx/>
                <a:latin typeface="Times New Roman Bold"/>
                <a:ea typeface="Arial"/>
              </a:rPr>
              <a:t>: </a:t>
            </a:r>
            <a:r>
              <a:rPr b="0" lang="en-GB" sz="1600" spc="-1" strike="noStrike">
                <a:solidFill>
                  <a:srgbClr val="000000"/>
                </a:solidFill>
                <a:latin typeface="Times New Roman"/>
                <a:ea typeface="Arial"/>
              </a:rPr>
              <a:t>“Create</a:t>
            </a:r>
            <a:r>
              <a:rPr b="0" lang="en-US" sz="1600" spc="-1" strike="noStrike">
                <a:solidFill>
                  <a:srgbClr val="000000"/>
                </a:solidFill>
                <a:latin typeface="Times New Roman"/>
                <a:ea typeface="Arial"/>
              </a:rPr>
              <a:t>d</a:t>
            </a:r>
            <a:r>
              <a:rPr b="0" lang="en-GB" sz="1600" spc="-1" strike="noStrike">
                <a:solidFill>
                  <a:srgbClr val="000000"/>
                </a:solidFill>
                <a:latin typeface="Times New Roman"/>
                <a:ea typeface="Arial"/>
              </a:rPr>
              <a:t>  Machines Learning model for Predicting the MADRS</a:t>
            </a:r>
            <a:r>
              <a:rPr b="0" lang="en-US" sz="1600" spc="-1" strike="noStrike">
                <a:solidFill>
                  <a:srgbClr val="000000"/>
                </a:solidFill>
                <a:latin typeface="Times New Roman"/>
                <a:ea typeface="Arial"/>
              </a:rPr>
              <a:t> 2</a:t>
            </a:r>
            <a:r>
              <a:rPr b="0" lang="en-GB" sz="1600" spc="-1" strike="noStrike">
                <a:solidFill>
                  <a:srgbClr val="000000"/>
                </a:solidFill>
                <a:latin typeface="Times New Roman"/>
                <a:ea typeface="Arial"/>
              </a:rPr>
              <a:t> score of persons/patients and on the basis of that score signify the level of depression in person/patients.”</a:t>
            </a:r>
            <a:endParaRPr b="0" lang="en-US" sz="1600" spc="-1" strike="noStrike">
              <a:solidFill>
                <a:srgbClr val="000000"/>
              </a:solidFill>
              <a:latin typeface="Arial"/>
            </a:endParaRPr>
          </a:p>
          <a:p>
            <a:pPr indent="0" algn="just">
              <a:lnSpc>
                <a:spcPct val="100000"/>
              </a:lnSpc>
              <a:spcBef>
                <a:spcPts val="831"/>
              </a:spcBef>
              <a:buNone/>
              <a:tabLst>
                <a:tab algn="l" pos="0"/>
              </a:tabLst>
            </a:pPr>
            <a:r>
              <a:rPr b="0" lang="en-GB" sz="1600" spc="-1" strike="noStrike" u="sng">
                <a:solidFill>
                  <a:srgbClr val="000000"/>
                </a:solidFill>
                <a:uFillTx/>
                <a:latin typeface="Times New Roman"/>
                <a:ea typeface="Arial"/>
              </a:rPr>
              <a:t>The features used for model training are :</a:t>
            </a:r>
            <a:r>
              <a:rPr b="0" lang="en-US" sz="1600" spc="-1" strike="noStrike" u="sng">
                <a:solidFill>
                  <a:srgbClr val="000000"/>
                </a:solidFill>
                <a:uFillTx/>
                <a:latin typeface="Times New Roman"/>
                <a:ea typeface="Arial"/>
              </a:rPr>
              <a:t>days,age,</a:t>
            </a:r>
            <a:r>
              <a:rPr b="0" lang="en-GB" sz="1600" spc="-1" strike="noStrike" u="sng">
                <a:solidFill>
                  <a:srgbClr val="000000"/>
                </a:solidFill>
                <a:uFillTx/>
                <a:latin typeface="Times New Roman"/>
                <a:ea typeface="Arial"/>
              </a:rPr>
              <a:t>gender,afftype,melanch,inpatient,marriage</a:t>
            </a:r>
            <a:r>
              <a:rPr b="0" lang="en-US" sz="1600" spc="-1" strike="noStrike" u="sng">
                <a:solidFill>
                  <a:srgbClr val="000000"/>
                </a:solidFill>
                <a:uFillTx/>
                <a:latin typeface="Times New Roman"/>
                <a:ea typeface="Arial"/>
              </a:rPr>
              <a:t> </a:t>
            </a:r>
            <a:r>
              <a:rPr b="0" lang="en-GB" sz="1600" spc="-1" strike="noStrike" u="sng">
                <a:solidFill>
                  <a:srgbClr val="000000"/>
                </a:solidFill>
                <a:uFillTx/>
                <a:latin typeface="Times New Roman"/>
                <a:ea typeface="Arial"/>
              </a:rPr>
              <a:t>work</a:t>
            </a:r>
            <a:r>
              <a:rPr b="0" lang="en-US" sz="1600" spc="-1" strike="noStrike" u="sng">
                <a:solidFill>
                  <a:srgbClr val="000000"/>
                </a:solidFill>
                <a:uFillTx/>
                <a:latin typeface="Times New Roman"/>
                <a:ea typeface="Arial"/>
              </a:rPr>
              <a:t> and MADRS1</a:t>
            </a:r>
            <a:r>
              <a:rPr b="0" lang="en-GB" sz="1600" spc="-1" strike="noStrike" u="sng">
                <a:solidFill>
                  <a:srgbClr val="000000"/>
                </a:solidFill>
                <a:uFillTx/>
                <a:latin typeface="Times New Roman"/>
                <a:ea typeface="Arial"/>
              </a:rPr>
              <a:t>.</a:t>
            </a:r>
            <a:endParaRPr b="0" lang="en-US" sz="1600" spc="-1" strike="noStrike">
              <a:solidFill>
                <a:srgbClr val="000000"/>
              </a:solidFill>
              <a:latin typeface="Arial"/>
            </a:endParaRPr>
          </a:p>
          <a:p>
            <a:pPr indent="0" algn="just">
              <a:lnSpc>
                <a:spcPct val="100000"/>
              </a:lnSpc>
              <a:spcBef>
                <a:spcPts val="831"/>
              </a:spcBef>
              <a:buNone/>
              <a:tabLst>
                <a:tab algn="l" pos="0"/>
              </a:tabLst>
            </a:pPr>
            <a:r>
              <a:rPr b="1" lang="en-GB" sz="1600" spc="-1" strike="noStrike" u="sng">
                <a:solidFill>
                  <a:srgbClr val="000000"/>
                </a:solidFill>
                <a:uFillTx/>
                <a:latin typeface="Times New Roman Bold"/>
                <a:ea typeface="Arial"/>
              </a:rPr>
              <a:t>MACHINE LEARNING MODEL NO </a:t>
            </a:r>
            <a:r>
              <a:rPr b="1" lang="en-US" sz="1600" spc="-1" strike="noStrike" u="sng">
                <a:solidFill>
                  <a:srgbClr val="000000"/>
                </a:solidFill>
                <a:uFillTx/>
                <a:latin typeface="Times New Roman Bold"/>
                <a:ea typeface="Arial"/>
              </a:rPr>
              <a:t>3</a:t>
            </a:r>
            <a:r>
              <a:rPr b="1" lang="en-GB" sz="1600" spc="-1" strike="noStrike">
                <a:solidFill>
                  <a:srgbClr val="000000"/>
                </a:solidFill>
                <a:latin typeface="Times New Roman Bold"/>
                <a:ea typeface="Arial"/>
              </a:rPr>
              <a:t>:</a:t>
            </a:r>
            <a:r>
              <a:rPr b="0" lang="en-GB" sz="1600" spc="-1" strike="noStrike">
                <a:solidFill>
                  <a:srgbClr val="000000"/>
                </a:solidFill>
                <a:latin typeface="Times New Roman"/>
                <a:ea typeface="Arial"/>
              </a:rPr>
              <a:t>“Machine Learning Classification of Depression Types: Differentiating Bipolar II, Unipolar Depressive, and Bipolar I Disorders for Personalized Treatment Strategies”.</a:t>
            </a:r>
            <a:endParaRPr b="0" lang="en-US" sz="1600" spc="-1" strike="noStrike">
              <a:solidFill>
                <a:srgbClr val="000000"/>
              </a:solidFill>
              <a:latin typeface="Arial"/>
            </a:endParaRPr>
          </a:p>
          <a:p>
            <a:pPr indent="0" algn="just">
              <a:lnSpc>
                <a:spcPct val="100000"/>
              </a:lnSpc>
              <a:spcBef>
                <a:spcPts val="831"/>
              </a:spcBef>
              <a:buNone/>
              <a:tabLst>
                <a:tab algn="l" pos="0"/>
              </a:tabLst>
            </a:pPr>
            <a:r>
              <a:rPr b="0" lang="en-GB" sz="1600" spc="-1" strike="noStrike" u="sng">
                <a:solidFill>
                  <a:srgbClr val="000000"/>
                </a:solidFill>
                <a:uFillTx/>
                <a:latin typeface="Times New Roman"/>
                <a:ea typeface="Arial"/>
              </a:rPr>
              <a:t>The features used for model training are :</a:t>
            </a:r>
            <a:r>
              <a:rPr b="0" lang="en-US" sz="1600" spc="-1" strike="noStrike" u="sng">
                <a:solidFill>
                  <a:srgbClr val="000000"/>
                </a:solidFill>
                <a:uFillTx/>
                <a:latin typeface="Times New Roman"/>
                <a:ea typeface="Arial"/>
              </a:rPr>
              <a:t>days,age,</a:t>
            </a:r>
            <a:r>
              <a:rPr b="0" lang="en-GB" sz="1600" spc="-1" strike="noStrike" u="sng">
                <a:solidFill>
                  <a:srgbClr val="000000"/>
                </a:solidFill>
                <a:uFillTx/>
                <a:latin typeface="Times New Roman"/>
                <a:ea typeface="Arial"/>
              </a:rPr>
              <a:t>gender,melanch,inpatient,marriage ,work and   MADRS1 </a:t>
            </a:r>
            <a:r>
              <a:rPr b="0" lang="en-GB" sz="1600" spc="-1" strike="noStrike">
                <a:solidFill>
                  <a:srgbClr val="000000"/>
                </a:solidFill>
                <a:latin typeface="Times New Roman"/>
                <a:ea typeface="Arial"/>
              </a:rPr>
              <a:t>.</a:t>
            </a:r>
            <a:endParaRPr b="0" lang="en-US" sz="1600" spc="-1" strike="noStrike">
              <a:solidFill>
                <a:srgbClr val="000000"/>
              </a:solidFill>
              <a:latin typeface="Arial"/>
            </a:endParaRPr>
          </a:p>
          <a:p>
            <a:pPr indent="0" algn="just">
              <a:lnSpc>
                <a:spcPct val="100000"/>
              </a:lnSpc>
              <a:spcBef>
                <a:spcPts val="831"/>
              </a:spcBef>
              <a:buNone/>
              <a:tabLst>
                <a:tab algn="l" pos="0"/>
              </a:tabLst>
            </a:pPr>
            <a:r>
              <a:rPr b="1" lang="en-GB" sz="1600" spc="-1" strike="noStrike">
                <a:solidFill>
                  <a:srgbClr val="000000"/>
                </a:solidFill>
                <a:latin typeface="Arial"/>
                <a:ea typeface="Arial"/>
              </a:rPr>
              <a:t>MACHINE LEARNING MODEL NO </a:t>
            </a:r>
            <a:r>
              <a:rPr b="1" lang="en-US" sz="1600" spc="-1" strike="noStrike">
                <a:solidFill>
                  <a:srgbClr val="000000"/>
                </a:solidFill>
                <a:latin typeface="Arial"/>
                <a:ea typeface="Arial"/>
              </a:rPr>
              <a:t>4</a:t>
            </a:r>
            <a:r>
              <a:rPr b="1" lang="en-GB" sz="1600" spc="-1" strike="noStrike">
                <a:solidFill>
                  <a:srgbClr val="000000"/>
                </a:solidFill>
                <a:latin typeface="Arial"/>
                <a:ea typeface="Arial"/>
              </a:rPr>
              <a:t>:</a:t>
            </a:r>
            <a:r>
              <a:rPr b="0" lang="en-GB" sz="1600" spc="-1" strike="noStrike">
                <a:solidFill>
                  <a:srgbClr val="000000"/>
                </a:solidFill>
                <a:latin typeface="Times New Roman Regular"/>
                <a:ea typeface="Arial"/>
              </a:rPr>
              <a:t>“Predict</a:t>
            </a:r>
            <a:r>
              <a:rPr b="0" lang="en-US" sz="1600" spc="-1" strike="noStrike">
                <a:solidFill>
                  <a:srgbClr val="000000"/>
                </a:solidFill>
                <a:latin typeface="Times New Roman Regular"/>
                <a:ea typeface="Arial"/>
              </a:rPr>
              <a:t>ed</a:t>
            </a:r>
            <a:r>
              <a:rPr b="0" lang="en-GB" sz="1600" spc="-1" strike="noStrike">
                <a:solidFill>
                  <a:srgbClr val="000000"/>
                </a:solidFill>
                <a:latin typeface="Times New Roman Regular"/>
                <a:ea typeface="Arial"/>
              </a:rPr>
              <a:t> Treatment Outcomes in Depression: A Machine Learning Approach for Assessing Patient Improvement”.For this model i had add new attributes or features in dataset that is result=[</a:t>
            </a:r>
            <a:r>
              <a:rPr b="0" lang="en-GB" sz="1600" spc="-1" strike="noStrike" u="sng">
                <a:solidFill>
                  <a:srgbClr val="000000"/>
                </a:solidFill>
                <a:uFillTx/>
                <a:latin typeface="Times New Roman Regular"/>
                <a:ea typeface="Arial"/>
              </a:rPr>
              <a:t>MADRS</a:t>
            </a:r>
            <a:r>
              <a:rPr b="0" lang="en-GB" sz="1600" spc="-1" strike="noStrike">
                <a:solidFill>
                  <a:srgbClr val="000000"/>
                </a:solidFill>
                <a:latin typeface="Times New Roman Regular"/>
                <a:ea typeface="Arial"/>
              </a:rPr>
              <a:t>2-</a:t>
            </a:r>
            <a:r>
              <a:rPr b="0" lang="en-GB" sz="1600" spc="-1" strike="noStrike" u="sng">
                <a:solidFill>
                  <a:srgbClr val="000000"/>
                </a:solidFill>
                <a:uFillTx/>
                <a:latin typeface="Times New Roman Regular"/>
                <a:ea typeface="Arial"/>
              </a:rPr>
              <a:t>MADRS</a:t>
            </a:r>
            <a:r>
              <a:rPr b="0" lang="en-GB" sz="1600" spc="-1" strike="noStrike">
                <a:solidFill>
                  <a:srgbClr val="000000"/>
                </a:solidFill>
                <a:latin typeface="Times New Roman Regular"/>
                <a:ea typeface="Arial"/>
              </a:rPr>
              <a:t>1].</a:t>
            </a:r>
            <a:endParaRPr b="0" lang="en-US" sz="1600" spc="-1" strike="noStrike">
              <a:solidFill>
                <a:srgbClr val="000000"/>
              </a:solidFill>
              <a:latin typeface="Arial"/>
            </a:endParaRPr>
          </a:p>
          <a:p>
            <a:pPr indent="0" algn="just">
              <a:lnSpc>
                <a:spcPct val="100000"/>
              </a:lnSpc>
              <a:spcBef>
                <a:spcPts val="831"/>
              </a:spcBef>
              <a:buNone/>
              <a:tabLst>
                <a:tab algn="l" pos="0"/>
              </a:tabLst>
            </a:pPr>
            <a:r>
              <a:rPr b="0" lang="en-GB" sz="1600" spc="-1" strike="noStrike" u="sng">
                <a:solidFill>
                  <a:srgbClr val="000000"/>
                </a:solidFill>
                <a:uFillTx/>
                <a:latin typeface="Times New Roman Regular"/>
                <a:ea typeface="Arial"/>
              </a:rPr>
              <a:t>The features used for model training are :</a:t>
            </a:r>
            <a:r>
              <a:rPr b="0" lang="en-US" sz="1600" spc="-1" strike="noStrike" u="sng">
                <a:solidFill>
                  <a:srgbClr val="000000"/>
                </a:solidFill>
                <a:uFillTx/>
                <a:latin typeface="Times New Roman Regular"/>
                <a:ea typeface="Arial"/>
              </a:rPr>
              <a:t>days,age,</a:t>
            </a:r>
            <a:r>
              <a:rPr b="0" lang="en-GB" sz="1600" spc="-1" strike="noStrike" u="sng">
                <a:solidFill>
                  <a:srgbClr val="000000"/>
                </a:solidFill>
                <a:uFillTx/>
                <a:latin typeface="Times New Roman Regular"/>
                <a:ea typeface="Arial"/>
              </a:rPr>
              <a:t>gender,afftype,melanch,inpatient,marriage ,work , MADRS1 and MADRS2</a:t>
            </a:r>
            <a:r>
              <a:rPr b="0" lang="en-GB" sz="1600" spc="-1" strike="noStrike">
                <a:solidFill>
                  <a:srgbClr val="000000"/>
                </a:solidFill>
                <a:latin typeface="Times New Roman Regular"/>
                <a:ea typeface="Arial"/>
              </a:rPr>
              <a:t>.</a:t>
            </a:r>
            <a:endParaRPr b="0" lang="en-US" sz="1600" spc="-1" strike="noStrike">
              <a:solidFill>
                <a:srgbClr val="000000"/>
              </a:solidFill>
              <a:latin typeface="Arial"/>
            </a:endParaRPr>
          </a:p>
          <a:p>
            <a:pPr indent="0" algn="just">
              <a:lnSpc>
                <a:spcPct val="100000"/>
              </a:lnSpc>
              <a:spcBef>
                <a:spcPts val="831"/>
              </a:spcBef>
              <a:buNone/>
              <a:tabLst>
                <a:tab algn="l" pos="0"/>
              </a:tabLst>
            </a:pPr>
            <a:r>
              <a:rPr b="1" lang="en-GB" sz="1600" spc="-1" strike="noStrike">
                <a:solidFill>
                  <a:srgbClr val="000000"/>
                </a:solidFill>
                <a:latin typeface="Arial"/>
                <a:ea typeface="Arial"/>
              </a:rPr>
              <a:t>MACHINE LEARNING MODEL NO </a:t>
            </a:r>
            <a:r>
              <a:rPr b="1" lang="en-US" sz="1600" spc="-1" strike="noStrike">
                <a:solidFill>
                  <a:srgbClr val="000000"/>
                </a:solidFill>
                <a:latin typeface="Arial"/>
                <a:ea typeface="Arial"/>
              </a:rPr>
              <a:t>5</a:t>
            </a:r>
            <a:r>
              <a:rPr b="1" lang="en-GB" sz="1600" spc="-1" strike="noStrike">
                <a:solidFill>
                  <a:srgbClr val="000000"/>
                </a:solidFill>
                <a:latin typeface="Arial"/>
                <a:ea typeface="Arial"/>
              </a:rPr>
              <a:t>:</a:t>
            </a:r>
            <a:r>
              <a:rPr b="0" lang="en-GB" sz="1600" spc="-1" strike="noStrike">
                <a:solidFill>
                  <a:srgbClr val="000000"/>
                </a:solidFill>
                <a:latin typeface="Times New Roman Regular"/>
                <a:ea typeface="Arial"/>
              </a:rPr>
              <a:t>“ Appl</a:t>
            </a:r>
            <a:r>
              <a:rPr b="0" lang="en-US" sz="1600" spc="-1" strike="noStrike">
                <a:solidFill>
                  <a:srgbClr val="000000"/>
                </a:solidFill>
                <a:latin typeface="Times New Roman Regular"/>
                <a:ea typeface="Arial"/>
              </a:rPr>
              <a:t>ied</a:t>
            </a:r>
            <a:r>
              <a:rPr b="0" lang="en-GB" sz="1600" spc="-1" strike="noStrike">
                <a:solidFill>
                  <a:srgbClr val="000000"/>
                </a:solidFill>
                <a:latin typeface="Times New Roman Regular"/>
                <a:ea typeface="Arial"/>
              </a:rPr>
              <a:t> machine learning classification models to classif</a:t>
            </a:r>
            <a:r>
              <a:rPr b="0" lang="en-US" sz="1600" spc="-1" strike="noStrike">
                <a:solidFill>
                  <a:srgbClr val="000000"/>
                </a:solidFill>
                <a:latin typeface="Times New Roman Regular"/>
                <a:ea typeface="Arial"/>
              </a:rPr>
              <a:t>y</a:t>
            </a:r>
            <a:r>
              <a:rPr b="0" lang="en-GB" sz="1600" spc="-1" strike="noStrike">
                <a:solidFill>
                  <a:srgbClr val="000000"/>
                </a:solidFill>
                <a:latin typeface="Times New Roman Regular"/>
                <a:ea typeface="Arial"/>
              </a:rPr>
              <a:t> a patient's condition as melancholic or non-melancholic.”</a:t>
            </a:r>
            <a:endParaRPr b="0" lang="en-US" sz="1600" spc="-1" strike="noStrike">
              <a:solidFill>
                <a:srgbClr val="000000"/>
              </a:solidFill>
              <a:latin typeface="Arial"/>
            </a:endParaRPr>
          </a:p>
          <a:p>
            <a:pPr indent="0" algn="just">
              <a:lnSpc>
                <a:spcPct val="100000"/>
              </a:lnSpc>
              <a:spcBef>
                <a:spcPts val="831"/>
              </a:spcBef>
              <a:buNone/>
              <a:tabLst>
                <a:tab algn="l" pos="0"/>
              </a:tabLst>
            </a:pPr>
            <a:r>
              <a:rPr b="0" lang="en-GB" sz="1600" spc="-1" strike="noStrike" u="sng">
                <a:solidFill>
                  <a:srgbClr val="000000"/>
                </a:solidFill>
                <a:uFillTx/>
                <a:latin typeface="Times New Roman Regular"/>
                <a:ea typeface="Arial"/>
              </a:rPr>
              <a:t>The features used for model training are :</a:t>
            </a:r>
            <a:r>
              <a:rPr b="0" lang="en-US" sz="1600" spc="-1" strike="noStrike" u="sng">
                <a:solidFill>
                  <a:srgbClr val="000000"/>
                </a:solidFill>
                <a:uFillTx/>
                <a:latin typeface="Times New Roman Regular"/>
                <a:ea typeface="Arial"/>
              </a:rPr>
              <a:t>days,age,</a:t>
            </a:r>
            <a:r>
              <a:rPr b="0" lang="en-GB" sz="1600" spc="-1" strike="noStrike" u="sng">
                <a:solidFill>
                  <a:srgbClr val="000000"/>
                </a:solidFill>
                <a:uFillTx/>
                <a:latin typeface="Times New Roman Regular"/>
                <a:ea typeface="Arial"/>
              </a:rPr>
              <a:t>gender,afftype,inpatient,marriage ,work , MADRS1 and MADRS2 </a:t>
            </a:r>
            <a:r>
              <a:rPr b="0" lang="en-GB" sz="1600" spc="-1" strike="noStrike">
                <a:solidFill>
                  <a:srgbClr val="000000"/>
                </a:solidFill>
                <a:latin typeface="Times New Roman Regular"/>
                <a:ea typeface="Arial"/>
              </a:rPr>
              <a:t>.</a:t>
            </a:r>
            <a:endParaRPr b="0" lang="en-US" sz="1600" spc="-1" strike="noStrike">
              <a:solidFill>
                <a:srgbClr val="000000"/>
              </a:solidFill>
              <a:latin typeface="Arial"/>
            </a:endParaRPr>
          </a:p>
          <a:p>
            <a:pPr indent="0" algn="just">
              <a:lnSpc>
                <a:spcPct val="100000"/>
              </a:lnSpc>
              <a:spcBef>
                <a:spcPts val="831"/>
              </a:spcBef>
              <a:buNone/>
              <a:tabLst>
                <a:tab algn="l" pos="0"/>
              </a:tabLst>
            </a:pPr>
            <a:endParaRPr b="0" lang="en-US" sz="1600" spc="-1" strike="noStrike">
              <a:solidFill>
                <a:srgbClr val="000000"/>
              </a:solidFill>
              <a:latin typeface="Arial"/>
            </a:endParaRPr>
          </a:p>
          <a:p>
            <a:pPr marL="431640" indent="0">
              <a:lnSpc>
                <a:spcPct val="100000"/>
              </a:lnSpc>
              <a:spcBef>
                <a:spcPts val="831"/>
              </a:spcBef>
              <a:buNone/>
              <a:tabLst>
                <a:tab algn="l" pos="0"/>
              </a:tabLst>
            </a:pPr>
            <a:endParaRPr b="0" lang="en-US" sz="2300" spc="-1" strike="noStrike">
              <a:solidFill>
                <a:srgbClr val="000000"/>
              </a:solidFill>
              <a:latin typeface="Arial"/>
            </a:endParaRPr>
          </a:p>
          <a:p>
            <a:pPr marL="431640" indent="0">
              <a:lnSpc>
                <a:spcPct val="100000"/>
              </a:lnSpc>
              <a:spcBef>
                <a:spcPts val="831"/>
              </a:spcBef>
              <a:buNone/>
              <a:tabLst>
                <a:tab algn="l" pos="0"/>
              </a:tabLst>
            </a:pP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2880"/>
            <a:ext cx="10971720" cy="564840"/>
          </a:xfrm>
          <a:prstGeom prst="rect">
            <a:avLst/>
          </a:prstGeom>
          <a:noFill/>
          <a:ln w="0">
            <a:noFill/>
          </a:ln>
        </p:spPr>
        <p:txBody>
          <a:bodyPr lIns="0" rIns="0" tIns="0" bIns="0" anchor="ctr">
            <a:noAutofit/>
          </a:bodyPr>
          <a:p>
            <a:pPr indent="0" algn="ctr">
              <a:lnSpc>
                <a:spcPct val="100000"/>
              </a:lnSpc>
              <a:buNone/>
              <a:tabLst>
                <a:tab algn="l" pos="0"/>
              </a:tabLst>
            </a:pPr>
            <a:r>
              <a:rPr b="0" lang="en-GB" sz="4000" spc="-1" strike="noStrike">
                <a:solidFill>
                  <a:srgbClr val="000000"/>
                </a:solidFill>
                <a:latin typeface="Times New Roman Regular"/>
                <a:ea typeface="Arial"/>
              </a:rPr>
              <a:t>Continued..</a:t>
            </a:r>
            <a:endParaRPr b="0" lang="en-US" sz="4000" spc="-1" strike="noStrike">
              <a:solidFill>
                <a:srgbClr val="000000"/>
              </a:solidFill>
              <a:latin typeface="Arial"/>
            </a:endParaRPr>
          </a:p>
        </p:txBody>
      </p:sp>
      <p:sp>
        <p:nvSpPr>
          <p:cNvPr id="441" name="PlaceHolder 2"/>
          <p:cNvSpPr>
            <a:spLocks noGrp="1"/>
          </p:cNvSpPr>
          <p:nvPr>
            <p:ph/>
          </p:nvPr>
        </p:nvSpPr>
        <p:spPr>
          <a:xfrm>
            <a:off x="478800" y="937800"/>
            <a:ext cx="10971720" cy="5920560"/>
          </a:xfrm>
          <a:prstGeom prst="rect">
            <a:avLst/>
          </a:prstGeom>
          <a:noFill/>
          <a:ln w="0">
            <a:noFill/>
          </a:ln>
        </p:spPr>
        <p:txBody>
          <a:bodyPr lIns="0" rIns="0" tIns="0" bIns="0" anchor="t">
            <a:noAutofit/>
          </a:bodyPr>
          <a:p>
            <a:pPr marL="431640" indent="0" algn="just">
              <a:lnSpc>
                <a:spcPct val="100000"/>
              </a:lnSpc>
              <a:spcBef>
                <a:spcPts val="320"/>
              </a:spcBef>
              <a:buNone/>
              <a:tabLst>
                <a:tab algn="l" pos="0"/>
              </a:tabLst>
            </a:pPr>
            <a:r>
              <a:rPr b="1" lang="en-GB" sz="1600" spc="-1" strike="noStrike">
                <a:solidFill>
                  <a:srgbClr val="000000"/>
                </a:solidFill>
                <a:latin typeface="Times New Roman Regular"/>
                <a:ea typeface="Arial"/>
              </a:rPr>
              <a:t>MACHINE LEARNING MODEL NO </a:t>
            </a:r>
            <a:r>
              <a:rPr b="1" lang="en-US" sz="1600" spc="-1" strike="noStrike">
                <a:solidFill>
                  <a:srgbClr val="000000"/>
                </a:solidFill>
                <a:latin typeface="Times New Roman Regular"/>
                <a:ea typeface="Arial"/>
              </a:rPr>
              <a:t>6</a:t>
            </a:r>
            <a:r>
              <a:rPr b="1" lang="en-GB" sz="1600" spc="-1" strike="noStrike">
                <a:solidFill>
                  <a:srgbClr val="000000"/>
                </a:solidFill>
                <a:latin typeface="Times New Roman Regular"/>
                <a:ea typeface="Arial"/>
              </a:rPr>
              <a:t>:</a:t>
            </a:r>
            <a:r>
              <a:rPr b="0" lang="en-GB" sz="1600" spc="-1" strike="noStrike">
                <a:solidFill>
                  <a:srgbClr val="000000"/>
                </a:solidFill>
                <a:latin typeface="Times New Roman Regular"/>
                <a:ea typeface="Arial"/>
              </a:rPr>
              <a:t>“ Utiliz</a:t>
            </a:r>
            <a:r>
              <a:rPr b="0" lang="en-US" sz="1600" spc="-1" strike="noStrike">
                <a:solidFill>
                  <a:srgbClr val="000000"/>
                </a:solidFill>
                <a:latin typeface="Times New Roman Regular"/>
                <a:ea typeface="Arial"/>
              </a:rPr>
              <a:t>ed</a:t>
            </a:r>
            <a:r>
              <a:rPr b="0" lang="en-GB" sz="1600" spc="-1" strike="noStrike">
                <a:solidFill>
                  <a:srgbClr val="000000"/>
                </a:solidFill>
                <a:latin typeface="Times New Roman Regular"/>
                <a:ea typeface="Arial"/>
              </a:rPr>
              <a:t> machine learning classification models to classify a patient's work status (1: working or studying, 2: unemployed/sick leave/pension).”</a:t>
            </a:r>
            <a:endParaRPr b="0" lang="en-US" sz="1600" spc="-1" strike="noStrike">
              <a:solidFill>
                <a:srgbClr val="000000"/>
              </a:solidFill>
              <a:latin typeface="Arial"/>
            </a:endParaRPr>
          </a:p>
          <a:p>
            <a:pPr marL="431640" indent="0" algn="just">
              <a:lnSpc>
                <a:spcPct val="100000"/>
              </a:lnSpc>
              <a:spcBef>
                <a:spcPts val="320"/>
              </a:spcBef>
              <a:buNone/>
              <a:tabLst>
                <a:tab algn="l" pos="0"/>
              </a:tabLst>
            </a:pPr>
            <a:r>
              <a:rPr b="0" lang="en-GB" sz="1600" spc="-1" strike="noStrike" u="sng">
                <a:solidFill>
                  <a:srgbClr val="000000"/>
                </a:solidFill>
                <a:uFillTx/>
                <a:latin typeface="Times New Roman Regular"/>
                <a:ea typeface="Arial"/>
              </a:rPr>
              <a:t>The features used for model training are :</a:t>
            </a:r>
            <a:r>
              <a:rPr b="0" lang="en-US" sz="1600" spc="-1" strike="noStrike" u="sng">
                <a:solidFill>
                  <a:srgbClr val="000000"/>
                </a:solidFill>
                <a:uFillTx/>
                <a:latin typeface="Times New Roman Regular"/>
                <a:ea typeface="Arial"/>
              </a:rPr>
              <a:t>age,days,</a:t>
            </a:r>
            <a:r>
              <a:rPr b="0" lang="en-GB" sz="1600" spc="-1" strike="noStrike" u="sng">
                <a:solidFill>
                  <a:srgbClr val="000000"/>
                </a:solidFill>
                <a:uFillTx/>
                <a:latin typeface="Times New Roman Regular"/>
                <a:ea typeface="Arial"/>
              </a:rPr>
              <a:t>gender,afftype,inpatient,marriage , MADRS1 and MADRS2 .</a:t>
            </a:r>
            <a:endParaRPr b="0" lang="en-US" sz="1600" spc="-1" strike="noStrike">
              <a:solidFill>
                <a:srgbClr val="000000"/>
              </a:solidFill>
              <a:latin typeface="Arial"/>
            </a:endParaRPr>
          </a:p>
          <a:p>
            <a:pPr marL="431640" indent="0" algn="just">
              <a:lnSpc>
                <a:spcPct val="100000"/>
              </a:lnSpc>
              <a:spcBef>
                <a:spcPts val="320"/>
              </a:spcBef>
              <a:buNone/>
              <a:tabLst>
                <a:tab algn="l" pos="0"/>
              </a:tabLst>
            </a:pPr>
            <a:r>
              <a:rPr b="1" lang="en-GB" sz="1600" spc="-1" strike="noStrike">
                <a:solidFill>
                  <a:srgbClr val="000000"/>
                </a:solidFill>
                <a:latin typeface="Times New Roman Regular"/>
                <a:ea typeface="Arial"/>
              </a:rPr>
              <a:t>MACHINE LEARNING MODEL NO </a:t>
            </a:r>
            <a:r>
              <a:rPr b="1" lang="en-US" sz="1600" spc="-1" strike="noStrike">
                <a:solidFill>
                  <a:srgbClr val="000000"/>
                </a:solidFill>
                <a:latin typeface="Times New Roman Regular"/>
                <a:ea typeface="Arial"/>
              </a:rPr>
              <a:t>7</a:t>
            </a:r>
            <a:r>
              <a:rPr b="1" lang="en-GB" sz="1600" spc="-1" strike="noStrike">
                <a:solidFill>
                  <a:srgbClr val="000000"/>
                </a:solidFill>
                <a:latin typeface="Times New Roman Regular"/>
                <a:ea typeface="Arial"/>
              </a:rPr>
              <a:t>:</a:t>
            </a:r>
            <a:r>
              <a:rPr b="0" lang="en-GB" sz="1600" spc="-1" strike="noStrike">
                <a:solidFill>
                  <a:srgbClr val="000000"/>
                </a:solidFill>
                <a:latin typeface="Times New Roman Regular"/>
                <a:ea typeface="Arial"/>
              </a:rPr>
              <a:t>“ Utiliz</a:t>
            </a:r>
            <a:r>
              <a:rPr b="0" lang="en-US" sz="1600" spc="-1" strike="noStrike">
                <a:solidFill>
                  <a:srgbClr val="000000"/>
                </a:solidFill>
                <a:latin typeface="Times New Roman Regular"/>
                <a:ea typeface="Arial"/>
              </a:rPr>
              <a:t>ed</a:t>
            </a:r>
            <a:r>
              <a:rPr b="0" lang="en-GB" sz="1600" spc="-1" strike="noStrike">
                <a:solidFill>
                  <a:srgbClr val="000000"/>
                </a:solidFill>
                <a:latin typeface="Times New Roman Regular"/>
                <a:ea typeface="Arial"/>
              </a:rPr>
              <a:t> machine learning classification models to classify a patient's  marital status (1: married or cohabiting, 2: single).”</a:t>
            </a:r>
            <a:endParaRPr b="0" lang="en-US" sz="1600" spc="-1" strike="noStrike">
              <a:solidFill>
                <a:srgbClr val="000000"/>
              </a:solidFill>
              <a:latin typeface="Arial"/>
            </a:endParaRPr>
          </a:p>
          <a:p>
            <a:pPr marL="431640" indent="0" algn="just">
              <a:lnSpc>
                <a:spcPct val="100000"/>
              </a:lnSpc>
              <a:spcBef>
                <a:spcPts val="831"/>
              </a:spcBef>
              <a:buNone/>
              <a:tabLst>
                <a:tab algn="l" pos="0"/>
              </a:tabLst>
            </a:pPr>
            <a:r>
              <a:rPr b="0" lang="en-GB" sz="1600" spc="-1" strike="noStrike" u="sng">
                <a:solidFill>
                  <a:srgbClr val="000000"/>
                </a:solidFill>
                <a:uFillTx/>
                <a:latin typeface="Times New Roman Regular"/>
                <a:ea typeface="Arial"/>
              </a:rPr>
              <a:t>The features used for model training are :</a:t>
            </a:r>
            <a:r>
              <a:rPr b="0" lang="en-US" sz="1600" spc="-1" strike="noStrike" u="sng">
                <a:solidFill>
                  <a:srgbClr val="000000"/>
                </a:solidFill>
                <a:uFillTx/>
                <a:latin typeface="Times New Roman Regular"/>
                <a:ea typeface="Arial"/>
              </a:rPr>
              <a:t>age,days,</a:t>
            </a:r>
            <a:r>
              <a:rPr b="0" lang="en-GB" sz="1600" spc="-1" strike="noStrike" u="sng">
                <a:solidFill>
                  <a:srgbClr val="000000"/>
                </a:solidFill>
                <a:uFillTx/>
                <a:latin typeface="Times New Roman Regular"/>
                <a:ea typeface="Arial"/>
              </a:rPr>
              <a:t>gender,afftype,inpatient,work , MADRS1 and MADRS2 </a:t>
            </a:r>
            <a:r>
              <a:rPr b="0" lang="en-GB" sz="1600" spc="-1" strike="noStrike">
                <a:solidFill>
                  <a:srgbClr val="000000"/>
                </a:solidFill>
                <a:latin typeface="Times New Roman Regular"/>
                <a:ea typeface="Arial"/>
              </a:rPr>
              <a:t>.</a:t>
            </a:r>
            <a:endParaRPr b="0" lang="en-US" sz="1600" spc="-1" strike="noStrike">
              <a:solidFill>
                <a:srgbClr val="000000"/>
              </a:solidFill>
              <a:latin typeface="Arial"/>
            </a:endParaRPr>
          </a:p>
          <a:p>
            <a:pPr marL="431640" indent="0" algn="just">
              <a:lnSpc>
                <a:spcPct val="100000"/>
              </a:lnSpc>
              <a:spcBef>
                <a:spcPts val="831"/>
              </a:spcBef>
              <a:buNone/>
              <a:tabLst>
                <a:tab algn="l" pos="0"/>
              </a:tabLst>
            </a:pPr>
            <a:r>
              <a:rPr b="1" lang="en-GB" sz="1600" spc="-1" strike="noStrike">
                <a:solidFill>
                  <a:srgbClr val="000000"/>
                </a:solidFill>
                <a:latin typeface="Times New Roman Regular"/>
                <a:ea typeface="Arial"/>
              </a:rPr>
              <a:t>MACHINE LEARNING MODEL NO </a:t>
            </a:r>
            <a:r>
              <a:rPr b="1" lang="en-US" sz="1600" spc="-1" strike="noStrike">
                <a:solidFill>
                  <a:srgbClr val="000000"/>
                </a:solidFill>
                <a:latin typeface="Times New Roman Regular"/>
                <a:ea typeface="Arial"/>
              </a:rPr>
              <a:t>8</a:t>
            </a:r>
            <a:r>
              <a:rPr b="1" lang="en-GB" sz="1600" spc="-1" strike="noStrike">
                <a:solidFill>
                  <a:srgbClr val="000000"/>
                </a:solidFill>
                <a:latin typeface="Times New Roman Regular"/>
                <a:ea typeface="Arial"/>
              </a:rPr>
              <a:t>:</a:t>
            </a:r>
            <a:r>
              <a:rPr b="0" lang="en-GB" sz="1600" spc="-1" strike="noStrike">
                <a:solidFill>
                  <a:srgbClr val="000000"/>
                </a:solidFill>
                <a:latin typeface="Times New Roman Regular"/>
                <a:ea typeface="Arial"/>
              </a:rPr>
              <a:t>“ Us</a:t>
            </a:r>
            <a:r>
              <a:rPr b="0" lang="en-US" sz="1600" spc="-1" strike="noStrike">
                <a:solidFill>
                  <a:srgbClr val="000000"/>
                </a:solidFill>
                <a:latin typeface="Times New Roman Regular"/>
                <a:ea typeface="Arial"/>
              </a:rPr>
              <a:t>ed</a:t>
            </a:r>
            <a:r>
              <a:rPr b="0" lang="en-GB" sz="1600" spc="-1" strike="noStrike">
                <a:solidFill>
                  <a:srgbClr val="000000"/>
                </a:solidFill>
                <a:latin typeface="Times New Roman Regular"/>
                <a:ea typeface="Arial"/>
              </a:rPr>
              <a:t> machine learning classification models </a:t>
            </a:r>
            <a:r>
              <a:rPr b="0" lang="en-US" sz="1600" spc="-1" strike="noStrike">
                <a:solidFill>
                  <a:srgbClr val="000000"/>
                </a:solidFill>
                <a:latin typeface="Times New Roman Regular"/>
                <a:ea typeface="Arial"/>
              </a:rPr>
              <a:t>to</a:t>
            </a:r>
            <a:r>
              <a:rPr b="0" lang="en-GB" sz="1600" spc="-1" strike="noStrike">
                <a:solidFill>
                  <a:srgbClr val="000000"/>
                </a:solidFill>
                <a:latin typeface="Times New Roman Regular"/>
                <a:ea typeface="Arial"/>
              </a:rPr>
              <a:t> determine whether a patient is an inpatient or outpatient.”</a:t>
            </a:r>
            <a:endParaRPr b="0" lang="en-US" sz="1600" spc="-1" strike="noStrike">
              <a:solidFill>
                <a:srgbClr val="000000"/>
              </a:solidFill>
              <a:latin typeface="Arial"/>
            </a:endParaRPr>
          </a:p>
          <a:p>
            <a:pPr marL="431640" indent="0" algn="just">
              <a:lnSpc>
                <a:spcPct val="100000"/>
              </a:lnSpc>
              <a:spcBef>
                <a:spcPts val="831"/>
              </a:spcBef>
              <a:buNone/>
              <a:tabLst>
                <a:tab algn="l" pos="0"/>
              </a:tabLst>
            </a:pPr>
            <a:r>
              <a:rPr b="0" lang="en-GB" sz="1600" spc="-1" strike="noStrike" u="sng">
                <a:solidFill>
                  <a:srgbClr val="000000"/>
                </a:solidFill>
                <a:uFillTx/>
                <a:latin typeface="Times New Roman Regular"/>
                <a:ea typeface="Arial"/>
              </a:rPr>
              <a:t>The features used for model training are :</a:t>
            </a:r>
            <a:r>
              <a:rPr b="0" lang="en-US" sz="1600" spc="-1" strike="noStrike" u="sng">
                <a:solidFill>
                  <a:srgbClr val="000000"/>
                </a:solidFill>
                <a:uFillTx/>
                <a:latin typeface="Times New Roman Regular"/>
                <a:ea typeface="Arial"/>
              </a:rPr>
              <a:t>age,days,</a:t>
            </a:r>
            <a:r>
              <a:rPr b="0" lang="en-GB" sz="1600" spc="-1" strike="noStrike" u="sng">
                <a:solidFill>
                  <a:srgbClr val="000000"/>
                </a:solidFill>
                <a:uFillTx/>
                <a:latin typeface="Times New Roman Regular"/>
                <a:ea typeface="Arial"/>
              </a:rPr>
              <a:t>gender,afftype,work , marriage,MADRS1 and MADRS2 .</a:t>
            </a:r>
            <a:endParaRPr b="0" lang="en-US" sz="1600" spc="-1" strike="noStrike">
              <a:solidFill>
                <a:srgbClr val="000000"/>
              </a:solidFill>
              <a:latin typeface="Arial"/>
            </a:endParaRPr>
          </a:p>
          <a:p>
            <a:pPr marL="431640" indent="-324000" algn="just">
              <a:lnSpc>
                <a:spcPct val="100000"/>
              </a:lnSpc>
              <a:spcBef>
                <a:spcPts val="831"/>
              </a:spcBef>
              <a:buClr>
                <a:srgbClr val="000000"/>
              </a:buClr>
              <a:buSzPct val="45000"/>
              <a:buFont typeface="Wingdings" charset="2"/>
              <a:buChar char=""/>
              <a:tabLst>
                <a:tab algn="l" pos="0"/>
              </a:tabLst>
            </a:pPr>
            <a:r>
              <a:rPr b="0" lang="en-GB" sz="1600" spc="-1" strike="noStrike">
                <a:solidFill>
                  <a:srgbClr val="000000"/>
                </a:solidFill>
                <a:latin typeface="Times New Roman Regular"/>
                <a:ea typeface="Arial"/>
              </a:rPr>
              <a:t>These above are the proposed </a:t>
            </a:r>
            <a:r>
              <a:rPr b="0" lang="en-US" sz="1600" spc="-1" strike="noStrike">
                <a:solidFill>
                  <a:srgbClr val="000000"/>
                </a:solidFill>
                <a:latin typeface="Times New Roman Regular"/>
                <a:ea typeface="Arial"/>
              </a:rPr>
              <a:t>eight</a:t>
            </a:r>
            <a:r>
              <a:rPr b="0" lang="en-GB" sz="1600" spc="-1" strike="noStrike">
                <a:solidFill>
                  <a:srgbClr val="000000"/>
                </a:solidFill>
                <a:latin typeface="Times New Roman Regular"/>
                <a:ea typeface="Arial"/>
              </a:rPr>
              <a:t> machine learning model to Classify  Patients</a:t>
            </a:r>
            <a:r>
              <a:rPr b="0" lang="en-US" sz="1600" spc="-1" strike="noStrike">
                <a:solidFill>
                  <a:srgbClr val="000000"/>
                </a:solidFill>
                <a:latin typeface="Times New Roman Regular"/>
                <a:ea typeface="Arial"/>
              </a:rPr>
              <a:t> whether They are depressed or not and if they are depressed then what’s the level of depression on the basis of </a:t>
            </a:r>
            <a:r>
              <a:rPr b="0" lang="en-GB" sz="1600" spc="-1" strike="noStrike" u="sng">
                <a:solidFill>
                  <a:srgbClr val="000000"/>
                </a:solidFill>
                <a:uFillTx/>
                <a:latin typeface="Times New Roman Regular"/>
                <a:ea typeface="Arial"/>
              </a:rPr>
              <a:t>MADRS</a:t>
            </a:r>
            <a:r>
              <a:rPr b="0" lang="en-US" sz="1600" spc="-1" strike="noStrike">
                <a:solidFill>
                  <a:srgbClr val="000000"/>
                </a:solidFill>
                <a:latin typeface="Times New Roman Regular"/>
                <a:ea typeface="Arial"/>
              </a:rPr>
              <a:t>_score2-</a:t>
            </a:r>
            <a:r>
              <a:rPr b="0" lang="en-GB" sz="1600" spc="-1" strike="noStrike" u="sng">
                <a:solidFill>
                  <a:srgbClr val="000000"/>
                </a:solidFill>
                <a:uFillTx/>
                <a:latin typeface="Times New Roman Regular"/>
                <a:ea typeface="Arial"/>
              </a:rPr>
              <a:t>MADRS</a:t>
            </a:r>
            <a:r>
              <a:rPr b="0" lang="en-US" sz="1600" spc="-1" strike="noStrike">
                <a:solidFill>
                  <a:srgbClr val="000000"/>
                </a:solidFill>
                <a:latin typeface="Times New Roman Regular"/>
                <a:ea typeface="Arial"/>
              </a:rPr>
              <a:t>_score1. </a:t>
            </a:r>
            <a:endParaRPr b="0" lang="en-US" sz="1600" spc="-1" strike="noStrike">
              <a:solidFill>
                <a:srgbClr val="000000"/>
              </a:solidFill>
              <a:latin typeface="Arial"/>
            </a:endParaRPr>
          </a:p>
          <a:p>
            <a:pPr indent="0" algn="just">
              <a:lnSpc>
                <a:spcPct val="100000"/>
              </a:lnSpc>
              <a:spcBef>
                <a:spcPts val="831"/>
              </a:spcBef>
              <a:buNone/>
              <a:tabLst>
                <a:tab algn="l" pos="0"/>
              </a:tabLst>
            </a:pPr>
            <a:r>
              <a:rPr b="0" lang="en-US" sz="1600" spc="-1" strike="noStrike">
                <a:solidFill>
                  <a:srgbClr val="000000"/>
                </a:solidFill>
                <a:latin typeface="Times New Roman Regular"/>
                <a:ea typeface="Arial"/>
              </a:rPr>
              <a:t>On the basis of </a:t>
            </a:r>
            <a:r>
              <a:rPr b="0" lang="en-GB" sz="1600" spc="-1" strike="noStrike" u="sng">
                <a:solidFill>
                  <a:srgbClr val="000000"/>
                </a:solidFill>
                <a:uFillTx/>
                <a:latin typeface="Times New Roman Regular"/>
                <a:ea typeface="Arial"/>
              </a:rPr>
              <a:t>MADRS</a:t>
            </a:r>
            <a:r>
              <a:rPr b="0" lang="en-US" sz="1600" spc="-1" strike="noStrike">
                <a:solidFill>
                  <a:srgbClr val="000000"/>
                </a:solidFill>
                <a:latin typeface="Times New Roman Regular"/>
                <a:ea typeface="Arial"/>
              </a:rPr>
              <a:t> score1 and some others attributes i had Classified :</a:t>
            </a:r>
            <a:endParaRPr b="0" lang="en-US" sz="1600" spc="-1" strike="noStrike">
              <a:solidFill>
                <a:srgbClr val="000000"/>
              </a:solidFill>
              <a:latin typeface="Arial"/>
            </a:endParaRPr>
          </a:p>
          <a:p>
            <a:pPr marL="431640" indent="-324000" algn="just">
              <a:lnSpc>
                <a:spcPct val="100000"/>
              </a:lnSpc>
              <a:spcBef>
                <a:spcPts val="831"/>
              </a:spcBef>
              <a:buClr>
                <a:srgbClr val="000000"/>
              </a:buClr>
              <a:buSzPct val="45000"/>
              <a:buFont typeface="Wingdings" charset="2"/>
              <a:buChar char=""/>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The  work of person</a:t>
            </a:r>
            <a:endParaRPr b="0" lang="en-US" sz="1600" spc="-1" strike="noStrike">
              <a:solidFill>
                <a:srgbClr val="000000"/>
              </a:solidFill>
              <a:latin typeface="Arial"/>
            </a:endParaRPr>
          </a:p>
          <a:p>
            <a:pPr marL="431640" indent="-324000" algn="just">
              <a:lnSpc>
                <a:spcPct val="100000"/>
              </a:lnSpc>
              <a:spcBef>
                <a:spcPts val="831"/>
              </a:spcBef>
              <a:buClr>
                <a:srgbClr val="000000"/>
              </a:buClr>
              <a:buSzPct val="45000"/>
              <a:buFont typeface="Wingdings" charset="2"/>
              <a:buChar char=""/>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Afftype(unipolar,bipolar1,bipolar2) of patients</a:t>
            </a:r>
            <a:endParaRPr b="0" lang="en-US" sz="1600" spc="-1" strike="noStrike">
              <a:solidFill>
                <a:srgbClr val="000000"/>
              </a:solidFill>
              <a:latin typeface="Arial"/>
            </a:endParaRPr>
          </a:p>
          <a:p>
            <a:pPr marL="431640" indent="-324000" algn="just">
              <a:lnSpc>
                <a:spcPct val="100000"/>
              </a:lnSpc>
              <a:spcBef>
                <a:spcPts val="831"/>
              </a:spcBef>
              <a:buClr>
                <a:srgbClr val="000000"/>
              </a:buClr>
              <a:buSzPct val="45000"/>
              <a:buFont typeface="Wingdings" charset="2"/>
              <a:buChar char=""/>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Patient’s   martial status</a:t>
            </a:r>
            <a:endParaRPr b="0" lang="en-US" sz="1600" spc="-1" strike="noStrike">
              <a:solidFill>
                <a:srgbClr val="000000"/>
              </a:solidFill>
              <a:latin typeface="Arial"/>
            </a:endParaRPr>
          </a:p>
          <a:p>
            <a:pPr marL="431640" indent="-324000" algn="just">
              <a:lnSpc>
                <a:spcPct val="100000"/>
              </a:lnSpc>
              <a:spcBef>
                <a:spcPts val="831"/>
              </a:spcBef>
              <a:buClr>
                <a:srgbClr val="000000"/>
              </a:buClr>
              <a:buSzPct val="45000"/>
              <a:buFont typeface="Wingdings" charset="2"/>
              <a:buChar char=""/>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Patient’s is inpatient or outpatients</a:t>
            </a:r>
            <a:endParaRPr b="0" lang="en-US" sz="1600" spc="-1" strike="noStrike">
              <a:solidFill>
                <a:srgbClr val="000000"/>
              </a:solidFill>
              <a:latin typeface="Arial"/>
            </a:endParaRPr>
          </a:p>
          <a:p>
            <a:pPr marL="431640" indent="-324000" algn="just">
              <a:lnSpc>
                <a:spcPct val="100000"/>
              </a:lnSpc>
              <a:spcBef>
                <a:spcPts val="831"/>
              </a:spcBef>
              <a:buClr>
                <a:srgbClr val="000000"/>
              </a:buClr>
              <a:buSzPct val="45000"/>
              <a:buFont typeface="Wingdings" charset="2"/>
              <a:buChar char=""/>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Melanch(loneliness) or not </a:t>
            </a:r>
            <a:endParaRPr b="0" lang="en-US" sz="1600" spc="-1" strike="noStrike">
              <a:solidFill>
                <a:srgbClr val="000000"/>
              </a:solidFill>
              <a:latin typeface="Arial"/>
            </a:endParaRPr>
          </a:p>
          <a:p>
            <a:pPr marL="431640" indent="0">
              <a:lnSpc>
                <a:spcPct val="100000"/>
              </a:lnSpc>
              <a:spcBef>
                <a:spcPts val="320"/>
              </a:spcBef>
              <a:buNone/>
              <a:tabLst>
                <a:tab algn="l" pos="0"/>
              </a:tabLst>
            </a:pP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5fbfe"/>
            </a:gs>
            <a:gs pos="100000">
              <a:srgbClr val="a2daf6"/>
            </a:gs>
          </a:gsLst>
          <a:lin ang="5400000"/>
        </a:gradFill>
      </p:bgPr>
    </p:bg>
    <p:spTree>
      <p:nvGrpSpPr>
        <p:cNvPr id="1" name=""/>
        <p:cNvGrpSpPr/>
        <p:nvPr/>
      </p:nvGrpSpPr>
      <p:grpSpPr>
        <a:xfrm>
          <a:off x="0" y="0"/>
          <a:ext cx="0" cy="0"/>
          <a:chOff x="0" y="0"/>
          <a:chExt cx="0" cy="0"/>
        </a:xfrm>
      </p:grpSpPr>
      <p:sp>
        <p:nvSpPr>
          <p:cNvPr id="407" name="PlaceHolder 1"/>
          <p:cNvSpPr>
            <a:spLocks noGrp="1"/>
          </p:cNvSpPr>
          <p:nvPr>
            <p:ph type="title"/>
          </p:nvPr>
        </p:nvSpPr>
        <p:spPr>
          <a:xfrm>
            <a:off x="-1883160" y="35280"/>
            <a:ext cx="10016640" cy="175032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DejaVu Sans"/>
              </a:rPr>
              <a:t>Index</a:t>
            </a:r>
            <a:endParaRPr b="0" lang="en-US" sz="4000" spc="-1" strike="noStrike">
              <a:solidFill>
                <a:srgbClr val="000000"/>
              </a:solidFill>
              <a:latin typeface="Arial"/>
            </a:endParaRPr>
          </a:p>
        </p:txBody>
      </p:sp>
      <p:sp>
        <p:nvSpPr>
          <p:cNvPr id="408" name="PlaceHolder 2"/>
          <p:cNvSpPr>
            <a:spLocks noGrp="1"/>
          </p:cNvSpPr>
          <p:nvPr>
            <p:ph/>
          </p:nvPr>
        </p:nvSpPr>
        <p:spPr>
          <a:xfrm>
            <a:off x="4909320" y="613440"/>
            <a:ext cx="4875120" cy="5752080"/>
          </a:xfrm>
          <a:prstGeom prst="rect">
            <a:avLst/>
          </a:prstGeom>
          <a:noFill/>
          <a:ln w="0">
            <a:noFill/>
          </a:ln>
        </p:spPr>
        <p:txBody>
          <a:bodyPr lIns="0" rIns="0" tIns="0" bIns="0" anchor="t">
            <a:normAutofit fontScale="79000"/>
          </a:bodyPr>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Abstract</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Introduction</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Existing System &amp;</a:t>
            </a:r>
            <a:r>
              <a:rPr b="0" lang="en-US" sz="2400" spc="-1" strike="noStrike">
                <a:solidFill>
                  <a:srgbClr val="000000"/>
                </a:solidFill>
                <a:latin typeface="Söhne"/>
                <a:ea typeface="DejaVu Sans"/>
              </a:rPr>
              <a:t> Existing</a:t>
            </a:r>
            <a:r>
              <a:rPr b="0" lang="en-IN" sz="2400" spc="-1" strike="noStrike">
                <a:solidFill>
                  <a:srgbClr val="000000"/>
                </a:solidFill>
                <a:latin typeface="Söhne"/>
                <a:ea typeface="DejaVu Sans"/>
              </a:rPr>
              <a:t> work</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Arial Regular"/>
                <a:ea typeface="DejaVu Sans"/>
              </a:rPr>
              <a:t>Motivation </a:t>
            </a:r>
            <a:r>
              <a:rPr b="0" lang="en-IN" sz="2400" spc="-1" strike="noStrike">
                <a:solidFill>
                  <a:srgbClr val="000000"/>
                </a:solidFill>
                <a:latin typeface="Söhne"/>
                <a:ea typeface="DejaVu Sans"/>
              </a:rPr>
              <a:t>For works</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Proposed System</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Advantages of Proposed System</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System Configuration</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System Architecture</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Methodology</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Algorithms used</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Classification scores for all the models</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Input &amp; Output</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Results</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Conclusion</a:t>
            </a:r>
            <a:endParaRPr b="0" lang="en-US" sz="2400" spc="-1" strike="noStrike">
              <a:solidFill>
                <a:srgbClr val="000000"/>
              </a:solidFill>
              <a:latin typeface="Arial"/>
            </a:endParaRPr>
          </a:p>
          <a:p>
            <a:pPr marL="209520" indent="-209520">
              <a:lnSpc>
                <a:spcPct val="100000"/>
              </a:lnSpc>
              <a:spcBef>
                <a:spcPts val="479"/>
              </a:spcBef>
              <a:spcAft>
                <a:spcPts val="601"/>
              </a:spcAft>
              <a:buClr>
                <a:srgbClr val="1287c3"/>
              </a:buClr>
              <a:buSzPct val="145000"/>
              <a:buFont typeface="Arial"/>
              <a:buChar char="•"/>
            </a:pPr>
            <a:r>
              <a:rPr b="0" lang="en-IN" sz="2400" spc="-1" strike="noStrike">
                <a:solidFill>
                  <a:srgbClr val="000000"/>
                </a:solidFill>
                <a:latin typeface="Söhne"/>
                <a:ea typeface="DejaVu Sans"/>
              </a:rPr>
              <a:t>References</a:t>
            </a:r>
            <a:endParaRPr b="0" lang="en-US" sz="2400" spc="-1" strike="noStrike">
              <a:solidFill>
                <a:srgbClr val="000000"/>
              </a:solidFill>
              <a:latin typeface="Arial"/>
            </a:endParaRPr>
          </a:p>
          <a:p>
            <a:pPr marL="22680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marL="22680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42" name="PlaceHolder 1"/>
          <p:cNvSpPr>
            <a:spLocks noGrp="1"/>
          </p:cNvSpPr>
          <p:nvPr>
            <p:ph type="title"/>
          </p:nvPr>
        </p:nvSpPr>
        <p:spPr>
          <a:xfrm>
            <a:off x="1543680" y="258120"/>
            <a:ext cx="8594640" cy="777600"/>
          </a:xfrm>
          <a:prstGeom prst="rect">
            <a:avLst/>
          </a:prstGeom>
          <a:noFill/>
          <a:ln w="0">
            <a:noFill/>
          </a:ln>
        </p:spPr>
        <p:txBody>
          <a:bodyPr lIns="90000" rIns="90000" tIns="45000" bIns="45000" anchor="ctr">
            <a:normAutofit/>
          </a:bodyPr>
          <a:p>
            <a:pPr indent="0" algn="ctr">
              <a:lnSpc>
                <a:spcPct val="100000"/>
              </a:lnSpc>
              <a:buNone/>
              <a:tabLst>
                <a:tab algn="l" pos="0"/>
              </a:tabLst>
            </a:pPr>
            <a:r>
              <a:rPr b="0" lang="en-IN" sz="4000" spc="-1" strike="noStrike">
                <a:solidFill>
                  <a:srgbClr val="000000"/>
                </a:solidFill>
                <a:latin typeface="Söhne"/>
                <a:ea typeface="Arial"/>
              </a:rPr>
              <a:t>Advantages of Proposed System</a:t>
            </a:r>
            <a:endParaRPr b="0" lang="en-US" sz="4000" spc="-1" strike="noStrike">
              <a:solidFill>
                <a:srgbClr val="000000"/>
              </a:solidFill>
              <a:latin typeface="Arial"/>
            </a:endParaRPr>
          </a:p>
        </p:txBody>
      </p:sp>
      <p:sp>
        <p:nvSpPr>
          <p:cNvPr id="443" name="PlaceHolder 2"/>
          <p:cNvSpPr>
            <a:spLocks noGrp="1"/>
          </p:cNvSpPr>
          <p:nvPr>
            <p:ph/>
          </p:nvPr>
        </p:nvSpPr>
        <p:spPr>
          <a:xfrm>
            <a:off x="1055880" y="1378440"/>
            <a:ext cx="10475640" cy="4991400"/>
          </a:xfrm>
          <a:prstGeom prst="rect">
            <a:avLst/>
          </a:prstGeom>
          <a:noFill/>
          <a:ln w="0">
            <a:noFill/>
          </a:ln>
        </p:spPr>
        <p:txBody>
          <a:bodyPr lIns="90000" rIns="90000" tIns="45000" bIns="45000" anchor="ctr">
            <a:normAutofit/>
          </a:bodyPr>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Provides a quantitative prediction of MADRS1 scores for individuals.</a:t>
            </a:r>
            <a:endParaRPr b="0" lang="en-US" sz="2000" spc="-1" strike="noStrike">
              <a:solidFill>
                <a:srgbClr val="000000"/>
              </a:solidFill>
              <a:latin typeface="Arial"/>
            </a:endParaRPr>
          </a:p>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Enables a continuous assessment of depression severity.</a:t>
            </a:r>
            <a:endParaRPr b="0" lang="en-US" sz="2000" spc="-1" strike="noStrike">
              <a:solidFill>
                <a:srgbClr val="000000"/>
              </a:solidFill>
              <a:latin typeface="Arial"/>
            </a:endParaRPr>
          </a:p>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Offers personalized insights into the level of depression.</a:t>
            </a:r>
            <a:endParaRPr b="0" lang="en-US" sz="2000" spc="-1" strike="noStrike">
              <a:solidFill>
                <a:srgbClr val="000000"/>
              </a:solidFill>
              <a:latin typeface="Arial"/>
            </a:endParaRPr>
          </a:p>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Facilitates personalized treatment strategies based on depression types.</a:t>
            </a:r>
            <a:endParaRPr b="0" lang="en-US" sz="2000" spc="-1" strike="noStrike">
              <a:solidFill>
                <a:srgbClr val="000000"/>
              </a:solidFill>
              <a:latin typeface="Arial"/>
            </a:endParaRPr>
          </a:p>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Enhances diagnostic precision by categorizing into Bipolar II, Unipolar, and Bipolar I.</a:t>
            </a:r>
            <a:endParaRPr b="0" lang="en-US" sz="2000" spc="-1" strike="noStrike">
              <a:solidFill>
                <a:srgbClr val="000000"/>
              </a:solidFill>
              <a:latin typeface="Arial"/>
            </a:endParaRPr>
          </a:p>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Provides tailored approaches for different depressive conditions.</a:t>
            </a:r>
            <a:endParaRPr b="0" lang="en-US" sz="2000" spc="-1" strike="noStrike">
              <a:solidFill>
                <a:srgbClr val="000000"/>
              </a:solidFill>
              <a:latin typeface="Arial"/>
            </a:endParaRPr>
          </a:p>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Predicts outcomes(improvement of patients condition) by considering the difference between MADRS2 and MADRS1.</a:t>
            </a:r>
            <a:endParaRPr b="0" lang="en-US" sz="2000" spc="-1" strike="noStrike">
              <a:solidFill>
                <a:srgbClr val="000000"/>
              </a:solidFill>
              <a:latin typeface="Arial"/>
            </a:endParaRPr>
          </a:p>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Offers insights into the effectiveness of treatment interventions.</a:t>
            </a:r>
            <a:endParaRPr b="0" lang="en-US" sz="2000" spc="-1" strike="noStrike">
              <a:solidFill>
                <a:srgbClr val="000000"/>
              </a:solidFill>
              <a:latin typeface="Arial"/>
            </a:endParaRPr>
          </a:p>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Enables personalized adjustments in treatment plans.</a:t>
            </a:r>
            <a:endParaRPr b="0" lang="en-US" sz="2000" spc="-1" strike="noStrike">
              <a:solidFill>
                <a:srgbClr val="000000"/>
              </a:solidFill>
              <a:latin typeface="Arial"/>
            </a:endParaRPr>
          </a:p>
          <a:p>
            <a:pPr marL="343080" indent="-343080">
              <a:lnSpc>
                <a:spcPct val="107000"/>
              </a:lnSpc>
              <a:spcBef>
                <a:spcPts val="400"/>
              </a:spcBef>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000" spc="-1" strike="noStrike">
                <a:solidFill>
                  <a:srgbClr val="000000"/>
                </a:solidFill>
                <a:latin typeface="Calibri"/>
                <a:ea typeface="Calibri"/>
              </a:rPr>
              <a:t>Classifies patients into melancholic or non-melancholic conditions.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44" name="TextBox 2"/>
          <p:cNvSpPr/>
          <p:nvPr/>
        </p:nvSpPr>
        <p:spPr>
          <a:xfrm>
            <a:off x="767880" y="291600"/>
            <a:ext cx="10656000" cy="62262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7000"/>
              </a:lnSpc>
              <a:spcAft>
                <a:spcPts val="799"/>
              </a:spcAft>
              <a:buClr>
                <a:srgbClr val="000000"/>
              </a:buClr>
              <a:buFont typeface="Arial"/>
              <a:buChar char="•"/>
              <a:tabLst>
                <a:tab algn="l" pos="457200"/>
              </a:tabLst>
            </a:pPr>
            <a:r>
              <a:rPr b="0" lang="en-US" sz="2000" spc="-1" strike="noStrike">
                <a:solidFill>
                  <a:srgbClr val="000000"/>
                </a:solidFill>
                <a:latin typeface="Calibri"/>
                <a:ea typeface="Calibri"/>
              </a:rPr>
              <a:t> </a:t>
            </a:r>
            <a:r>
              <a:rPr b="0" lang="en-US" sz="2200" spc="-1" strike="noStrike">
                <a:solidFill>
                  <a:srgbClr val="000000"/>
                </a:solidFill>
                <a:latin typeface="Calibri"/>
                <a:ea typeface="Calibri"/>
              </a:rPr>
              <a:t>Helps in understanding specific characteristics and needs of melancholic patients.</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Guides personalized therapeutic approaches.</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Classifies patients based on work status (working/studying or unemployed).</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Assists in understanding the impact of depression on occupational activities.</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Classifies patients based on marital status (married/cohabiting or single).</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Addresses the influence of marital status on mental health.</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Contributes to personalized care based on the patient's status.</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Enhances diagnostic accuracy and precision in depression assessment.</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Provides a comprehensive and individualized approach to mental health.</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Guides personalized treatment and intervention strategies.</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Offers valuable insights into various aspects of depression, including severity, afftype, and outcomes.</a:t>
            </a:r>
            <a:endParaRPr b="0" lang="en-GB" sz="2200" spc="-1" strike="noStrike">
              <a:solidFill>
                <a:srgbClr val="000000"/>
              </a:solidFill>
              <a:latin typeface="Arial"/>
            </a:endParaRPr>
          </a:p>
          <a:p>
            <a:pPr marL="343080" indent="-343080">
              <a:lnSpc>
                <a:spcPct val="107000"/>
              </a:lnSpc>
              <a:spcAft>
                <a:spcPts val="799"/>
              </a:spcAft>
              <a:buClr>
                <a:srgbClr val="000000"/>
              </a:buClr>
              <a:buFont typeface="Arial"/>
              <a:buChar char="•"/>
              <a:tabLst>
                <a:tab algn="l" pos="457200"/>
              </a:tabLst>
            </a:pPr>
            <a:r>
              <a:rPr b="0" lang="en-US" sz="2200" spc="-1" strike="noStrike">
                <a:solidFill>
                  <a:srgbClr val="000000"/>
                </a:solidFill>
                <a:latin typeface="Calibri"/>
                <a:ea typeface="Calibri"/>
              </a:rPr>
              <a:t>   </a:t>
            </a:r>
            <a:r>
              <a:rPr b="0" lang="en-US" sz="2200" spc="-1" strike="noStrike">
                <a:solidFill>
                  <a:srgbClr val="000000"/>
                </a:solidFill>
                <a:latin typeface="Calibri"/>
                <a:ea typeface="Calibri"/>
              </a:rPr>
              <a:t>Facilitates continuous monitoring and data-driven decision-making in mental health care.</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45" name="PlaceHolder 1"/>
          <p:cNvSpPr>
            <a:spLocks noGrp="1"/>
          </p:cNvSpPr>
          <p:nvPr>
            <p:ph type="title"/>
          </p:nvPr>
        </p:nvSpPr>
        <p:spPr>
          <a:xfrm>
            <a:off x="703440" y="126000"/>
            <a:ext cx="8594640" cy="115416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System Configuration</a:t>
            </a:r>
            <a:endParaRPr b="0" lang="en-US" sz="4000" spc="-1" strike="noStrike">
              <a:solidFill>
                <a:srgbClr val="000000"/>
              </a:solidFill>
              <a:latin typeface="Arial"/>
            </a:endParaRPr>
          </a:p>
        </p:txBody>
      </p:sp>
      <p:sp>
        <p:nvSpPr>
          <p:cNvPr id="446" name="PlaceHolder 2"/>
          <p:cNvSpPr>
            <a:spLocks noGrp="1"/>
          </p:cNvSpPr>
          <p:nvPr>
            <p:ph/>
          </p:nvPr>
        </p:nvSpPr>
        <p:spPr>
          <a:xfrm>
            <a:off x="1442160" y="1783800"/>
            <a:ext cx="3832920" cy="2585520"/>
          </a:xfrm>
          <a:prstGeom prst="rect">
            <a:avLst/>
          </a:prstGeom>
          <a:noFill/>
          <a:ln w="0">
            <a:noFill/>
          </a:ln>
        </p:spPr>
        <p:txBody>
          <a:bodyPr lIns="90000" rIns="90000" tIns="45000" bIns="45000" anchor="ctr">
            <a:normAutofit/>
          </a:bodyPr>
          <a:p>
            <a:pPr marL="343080" indent="0">
              <a:lnSpc>
                <a:spcPct val="100000"/>
              </a:lnSpc>
              <a:spcBef>
                <a:spcPts val="400"/>
              </a:spcBef>
              <a:spcAft>
                <a:spcPts val="601"/>
              </a:spcAft>
              <a:buNone/>
              <a:tabLst>
                <a:tab algn="l" pos="0"/>
              </a:tabLst>
            </a:pPr>
            <a:r>
              <a:rPr b="0" lang="en-IN" sz="2400" spc="-1" strike="noStrike">
                <a:solidFill>
                  <a:srgbClr val="000000"/>
                </a:solidFill>
                <a:latin typeface="Söhne"/>
                <a:ea typeface="Arial"/>
              </a:rPr>
              <a:t>Hardware requirements:</a:t>
            </a:r>
            <a:endParaRPr b="0" lang="en-US" sz="2400" spc="-1" strike="noStrike">
              <a:solidFill>
                <a:srgbClr val="000000"/>
              </a:solidFill>
              <a:latin typeface="Arial"/>
            </a:endParaRPr>
          </a:p>
          <a:p>
            <a:pPr marL="285840" indent="-285840">
              <a:lnSpc>
                <a:spcPct val="100000"/>
              </a:lnSpc>
              <a:spcBef>
                <a:spcPts val="400"/>
              </a:spcBef>
              <a:spcAft>
                <a:spcPts val="601"/>
              </a:spcAft>
              <a:buClr>
                <a:srgbClr val="1287c3"/>
              </a:buClr>
              <a:buSzPct val="145000"/>
              <a:buFont typeface="Arial"/>
              <a:buChar char="•"/>
              <a:tabLst>
                <a:tab algn="l" pos="0"/>
              </a:tabLst>
            </a:pPr>
            <a:r>
              <a:rPr b="0" lang="en-IN" sz="2400" spc="-1" strike="noStrike">
                <a:solidFill>
                  <a:srgbClr val="000000"/>
                </a:solidFill>
                <a:latin typeface="Söhne"/>
                <a:ea typeface="Arial"/>
              </a:rPr>
              <a:t>Processer : Any Updated Processer </a:t>
            </a:r>
            <a:endParaRPr b="0" lang="en-US" sz="2400" spc="-1" strike="noStrike">
              <a:solidFill>
                <a:srgbClr val="000000"/>
              </a:solidFill>
              <a:latin typeface="Arial"/>
            </a:endParaRPr>
          </a:p>
          <a:p>
            <a:pPr marL="285840" indent="-285840">
              <a:lnSpc>
                <a:spcPct val="100000"/>
              </a:lnSpc>
              <a:spcBef>
                <a:spcPts val="400"/>
              </a:spcBef>
              <a:spcAft>
                <a:spcPts val="601"/>
              </a:spcAft>
              <a:buClr>
                <a:srgbClr val="1287c3"/>
              </a:buClr>
              <a:buSzPct val="145000"/>
              <a:buFont typeface="Arial"/>
              <a:buChar char="•"/>
              <a:tabLst>
                <a:tab algn="l" pos="0"/>
              </a:tabLst>
            </a:pPr>
            <a:r>
              <a:rPr b="0" lang="en-IN" sz="2400" spc="-1" strike="noStrike">
                <a:solidFill>
                  <a:srgbClr val="000000"/>
                </a:solidFill>
                <a:latin typeface="Söhne"/>
                <a:ea typeface="Arial"/>
              </a:rPr>
              <a:t>Ram : Min 4GB </a:t>
            </a:r>
            <a:endParaRPr b="0" lang="en-US" sz="2400" spc="-1" strike="noStrike">
              <a:solidFill>
                <a:srgbClr val="000000"/>
              </a:solidFill>
              <a:latin typeface="Arial"/>
            </a:endParaRPr>
          </a:p>
          <a:p>
            <a:pPr marL="285840" indent="-285840">
              <a:lnSpc>
                <a:spcPct val="100000"/>
              </a:lnSpc>
              <a:spcBef>
                <a:spcPts val="400"/>
              </a:spcBef>
              <a:spcAft>
                <a:spcPts val="601"/>
              </a:spcAft>
              <a:buClr>
                <a:srgbClr val="1287c3"/>
              </a:buClr>
              <a:buSzPct val="145000"/>
              <a:buFont typeface="Arial"/>
              <a:buChar char="•"/>
              <a:tabLst>
                <a:tab algn="l" pos="0"/>
              </a:tabLst>
            </a:pPr>
            <a:r>
              <a:rPr b="0" lang="en-IN" sz="2400" spc="-1" strike="noStrike">
                <a:solidFill>
                  <a:srgbClr val="000000"/>
                </a:solidFill>
                <a:latin typeface="Söhne"/>
                <a:ea typeface="Arial"/>
              </a:rPr>
              <a:t>Hard Disk : Min 100GB</a:t>
            </a:r>
            <a:endParaRPr b="0" lang="en-US" sz="2400" spc="-1" strike="noStrike">
              <a:solidFill>
                <a:srgbClr val="000000"/>
              </a:solidFill>
              <a:latin typeface="Arial"/>
            </a:endParaRPr>
          </a:p>
          <a:p>
            <a:pPr marL="343080" indent="0">
              <a:lnSpc>
                <a:spcPct val="100000"/>
              </a:lnSpc>
              <a:spcBef>
                <a:spcPts val="400"/>
              </a:spcBef>
              <a:spcAft>
                <a:spcPts val="601"/>
              </a:spcAft>
              <a:buNone/>
              <a:tabLst>
                <a:tab algn="l" pos="0"/>
              </a:tabLst>
            </a:pPr>
            <a:endParaRPr b="0" lang="en-US" sz="2000" spc="-1" strike="noStrike">
              <a:solidFill>
                <a:srgbClr val="000000"/>
              </a:solidFill>
              <a:latin typeface="Arial"/>
            </a:endParaRPr>
          </a:p>
        </p:txBody>
      </p:sp>
      <p:sp>
        <p:nvSpPr>
          <p:cNvPr id="447" name="TextBox 1"/>
          <p:cNvSpPr/>
          <p:nvPr/>
        </p:nvSpPr>
        <p:spPr>
          <a:xfrm>
            <a:off x="6233400" y="1697040"/>
            <a:ext cx="3639960" cy="19954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400"/>
              </a:spcBef>
              <a:spcAft>
                <a:spcPts val="601"/>
              </a:spcAft>
              <a:tabLst>
                <a:tab algn="l" pos="0"/>
              </a:tabLst>
            </a:pPr>
            <a:r>
              <a:rPr b="0" lang="en-US" sz="2000" spc="-1" strike="noStrike">
                <a:solidFill>
                  <a:srgbClr val="000000"/>
                </a:solidFill>
                <a:latin typeface="Söhne"/>
                <a:ea typeface="Arial"/>
              </a:rPr>
              <a:t>Software requirements: </a:t>
            </a:r>
            <a:endParaRPr b="0" lang="en-GB" sz="2000" spc="-1" strike="noStrike">
              <a:solidFill>
                <a:srgbClr val="000000"/>
              </a:solidFill>
              <a:latin typeface="Arial"/>
            </a:endParaRPr>
          </a:p>
          <a:p>
            <a:pPr marL="285840" indent="-285840">
              <a:lnSpc>
                <a:spcPct val="100000"/>
              </a:lnSpc>
              <a:spcBef>
                <a:spcPts val="400"/>
              </a:spcBef>
              <a:spcAft>
                <a:spcPts val="601"/>
              </a:spcAft>
              <a:buClr>
                <a:srgbClr val="1287c3"/>
              </a:buClr>
              <a:buSzPct val="145000"/>
              <a:buFont typeface="Arial"/>
              <a:buChar char="•"/>
              <a:tabLst>
                <a:tab algn="l" pos="0"/>
              </a:tabLst>
            </a:pPr>
            <a:r>
              <a:rPr b="0" lang="en-US" sz="2000" spc="-1" strike="noStrike">
                <a:solidFill>
                  <a:srgbClr val="000000"/>
                </a:solidFill>
                <a:latin typeface="Söhne"/>
                <a:ea typeface="Arial"/>
              </a:rPr>
              <a:t>Operating System : Macos family </a:t>
            </a:r>
            <a:endParaRPr b="0" lang="en-GB" sz="2000" spc="-1" strike="noStrike">
              <a:solidFill>
                <a:srgbClr val="000000"/>
              </a:solidFill>
              <a:latin typeface="Arial"/>
            </a:endParaRPr>
          </a:p>
          <a:p>
            <a:pPr marL="285840" indent="-285840">
              <a:lnSpc>
                <a:spcPct val="100000"/>
              </a:lnSpc>
              <a:spcBef>
                <a:spcPts val="400"/>
              </a:spcBef>
              <a:spcAft>
                <a:spcPts val="601"/>
              </a:spcAft>
              <a:buClr>
                <a:srgbClr val="1287c3"/>
              </a:buClr>
              <a:buSzPct val="145000"/>
              <a:buFont typeface="Arial"/>
              <a:buChar char="•"/>
              <a:tabLst>
                <a:tab algn="l" pos="0"/>
              </a:tabLst>
            </a:pPr>
            <a:r>
              <a:rPr b="0" lang="en-US" sz="2000" spc="-1" strike="noStrike">
                <a:solidFill>
                  <a:srgbClr val="000000"/>
                </a:solidFill>
                <a:latin typeface="Söhne"/>
                <a:ea typeface="Arial"/>
              </a:rPr>
              <a:t>Technology : Python3.7 </a:t>
            </a:r>
            <a:endParaRPr b="0" lang="en-GB" sz="2000" spc="-1" strike="noStrike">
              <a:solidFill>
                <a:srgbClr val="000000"/>
              </a:solidFill>
              <a:latin typeface="Arial"/>
            </a:endParaRPr>
          </a:p>
          <a:p>
            <a:pPr marL="285840" indent="-285840">
              <a:lnSpc>
                <a:spcPct val="100000"/>
              </a:lnSpc>
              <a:spcBef>
                <a:spcPts val="400"/>
              </a:spcBef>
              <a:spcAft>
                <a:spcPts val="601"/>
              </a:spcAft>
              <a:buClr>
                <a:srgbClr val="1287c3"/>
              </a:buClr>
              <a:buSzPct val="145000"/>
              <a:buFont typeface="Arial"/>
              <a:buChar char="•"/>
              <a:tabLst>
                <a:tab algn="l" pos="0"/>
              </a:tabLst>
            </a:pPr>
            <a:r>
              <a:rPr b="0" lang="en-US" sz="2000" spc="-1" strike="noStrike">
                <a:solidFill>
                  <a:srgbClr val="000000"/>
                </a:solidFill>
                <a:latin typeface="Söhne"/>
                <a:ea typeface="Arial"/>
              </a:rPr>
              <a:t>IDE : Juptyer notebook</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48" name="PlaceHolder 1"/>
          <p:cNvSpPr>
            <a:spLocks noGrp="1"/>
          </p:cNvSpPr>
          <p:nvPr>
            <p:ph type="title"/>
          </p:nvPr>
        </p:nvSpPr>
        <p:spPr>
          <a:xfrm>
            <a:off x="1974240" y="299880"/>
            <a:ext cx="8594640" cy="75996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System Architecture</a:t>
            </a:r>
            <a:endParaRPr b="0" lang="en-US" sz="4000" spc="-1" strike="noStrike">
              <a:solidFill>
                <a:srgbClr val="000000"/>
              </a:solidFill>
              <a:latin typeface="Arial"/>
            </a:endParaRPr>
          </a:p>
        </p:txBody>
      </p:sp>
      <p:pic>
        <p:nvPicPr>
          <p:cNvPr id="449" name="Picture 496" descr=""/>
          <p:cNvPicPr/>
          <p:nvPr/>
        </p:nvPicPr>
        <p:blipFill>
          <a:blip r:embed="rId2"/>
          <a:stretch/>
        </p:blipFill>
        <p:spPr>
          <a:xfrm>
            <a:off x="4269960" y="1171800"/>
            <a:ext cx="4323960" cy="47523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50" name="PlaceHolder 1"/>
          <p:cNvSpPr>
            <a:spLocks noGrp="1"/>
          </p:cNvSpPr>
          <p:nvPr>
            <p:ph type="title"/>
          </p:nvPr>
        </p:nvSpPr>
        <p:spPr>
          <a:xfrm>
            <a:off x="1713600" y="415440"/>
            <a:ext cx="8594640" cy="741960"/>
          </a:xfrm>
          <a:prstGeom prst="rect">
            <a:avLst/>
          </a:prstGeom>
          <a:blipFill rotWithShape="0">
            <a:blip r:embed="rId2">
              <a:alphaModFix amt="5000"/>
            </a:blip>
            <a:tile tx="0" ty="0" sx="100000" sy="100000" algn="tl"/>
          </a:blipFill>
          <a:ln w="0">
            <a:noFill/>
          </a:ln>
        </p:spPr>
        <p:txBody>
          <a:bodyPr lIns="90000" rIns="90000" tIns="45000" bIns="45000" anchor="ctr">
            <a:normAutofit/>
          </a:bodyPr>
          <a:p>
            <a:pPr indent="0" algn="ctr">
              <a:lnSpc>
                <a:spcPct val="100000"/>
              </a:lnSpc>
              <a:buNone/>
              <a:tabLst>
                <a:tab algn="l" pos="0"/>
              </a:tabLst>
            </a:pPr>
            <a:r>
              <a:rPr b="0" lang="en-IN" sz="4000" spc="-1" strike="noStrike">
                <a:solidFill>
                  <a:srgbClr val="000000"/>
                </a:solidFill>
                <a:latin typeface="Söhne"/>
                <a:ea typeface="Arial"/>
              </a:rPr>
              <a:t>Methodology</a:t>
            </a:r>
            <a:endParaRPr b="0" lang="en-US" sz="4000" spc="-1" strike="noStrike">
              <a:solidFill>
                <a:srgbClr val="000000"/>
              </a:solidFill>
              <a:latin typeface="Arial"/>
            </a:endParaRPr>
          </a:p>
        </p:txBody>
      </p:sp>
      <p:sp>
        <p:nvSpPr>
          <p:cNvPr id="451" name="PlaceHolder 2"/>
          <p:cNvSpPr>
            <a:spLocks noGrp="1"/>
          </p:cNvSpPr>
          <p:nvPr>
            <p:ph/>
          </p:nvPr>
        </p:nvSpPr>
        <p:spPr>
          <a:xfrm>
            <a:off x="2007360" y="1508400"/>
            <a:ext cx="8594640" cy="4838760"/>
          </a:xfrm>
          <a:prstGeom prst="rect">
            <a:avLst/>
          </a:prstGeom>
          <a:noFill/>
          <a:ln w="0">
            <a:noFill/>
          </a:ln>
        </p:spPr>
        <p:txBody>
          <a:bodyPr lIns="90000" rIns="90000" tIns="45000" bIns="45000" anchor="ctr">
            <a:normAutofit/>
          </a:bodyPr>
          <a:p>
            <a:pPr marL="343080" indent="0">
              <a:lnSpc>
                <a:spcPct val="100000"/>
              </a:lnSpc>
              <a:spcBef>
                <a:spcPts val="439"/>
              </a:spcBef>
              <a:spcAft>
                <a:spcPts val="601"/>
              </a:spcAft>
              <a:buNone/>
              <a:tabLst>
                <a:tab algn="l" pos="0"/>
              </a:tabLst>
            </a:pPr>
            <a:r>
              <a:rPr b="1" lang="en-US" sz="2200" spc="-1" strike="noStrike">
                <a:solidFill>
                  <a:srgbClr val="000000"/>
                </a:solidFill>
                <a:latin typeface="Söhne"/>
                <a:ea typeface="Arial"/>
              </a:rPr>
              <a:t>                  </a:t>
            </a:r>
            <a:endParaRPr b="0" lang="en-US" sz="2200" spc="-1" strike="noStrike">
              <a:solidFill>
                <a:srgbClr val="000000"/>
              </a:solidFill>
              <a:latin typeface="Arial"/>
            </a:endParaRPr>
          </a:p>
          <a:p>
            <a:pPr marL="343080" indent="0">
              <a:lnSpc>
                <a:spcPct val="100000"/>
              </a:lnSpc>
              <a:spcBef>
                <a:spcPts val="439"/>
              </a:spcBef>
              <a:spcAft>
                <a:spcPts val="601"/>
              </a:spcAft>
              <a:buNone/>
              <a:tabLst>
                <a:tab algn="l" pos="0"/>
              </a:tabLst>
            </a:pPr>
            <a:endParaRPr b="0" lang="en-US" sz="22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pic>
        <p:nvPicPr>
          <p:cNvPr id="452" name="Picture 4" descr=""/>
          <p:cNvPicPr/>
          <p:nvPr/>
        </p:nvPicPr>
        <p:blipFill>
          <a:blip r:embed="rId3"/>
          <a:stretch/>
        </p:blipFill>
        <p:spPr>
          <a:xfrm>
            <a:off x="3139560" y="1990800"/>
            <a:ext cx="5902560" cy="4033800"/>
          </a:xfrm>
          <a:prstGeom prst="rect">
            <a:avLst/>
          </a:prstGeom>
          <a:ln w="0">
            <a:noFill/>
          </a:ln>
        </p:spPr>
      </p:pic>
      <p:sp>
        <p:nvSpPr>
          <p:cNvPr id="453" name="Rectangle 500"/>
          <p:cNvSpPr/>
          <p:nvPr/>
        </p:nvSpPr>
        <p:spPr>
          <a:xfrm>
            <a:off x="4499640" y="1269000"/>
            <a:ext cx="361008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Söhne"/>
                <a:ea typeface="DejaVu Sans"/>
              </a:rPr>
              <a:t>Data Preprocessing</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14000"/>
          </a:blip>
          <a:stretch/>
        </a:blipFill>
      </p:bgPr>
    </p:bg>
    <p:spTree>
      <p:nvGrpSpPr>
        <p:cNvPr id="1" name=""/>
        <p:cNvGrpSpPr/>
        <p:nvPr/>
      </p:nvGrpSpPr>
      <p:grpSpPr>
        <a:xfrm>
          <a:off x="0" y="0"/>
          <a:ext cx="0" cy="0"/>
          <a:chOff x="0" y="0"/>
          <a:chExt cx="0" cy="0"/>
        </a:xfrm>
      </p:grpSpPr>
      <p:sp>
        <p:nvSpPr>
          <p:cNvPr id="454" name="PlaceHolder 1"/>
          <p:cNvSpPr>
            <a:spLocks noGrp="1"/>
          </p:cNvSpPr>
          <p:nvPr>
            <p:ph type="title"/>
          </p:nvPr>
        </p:nvSpPr>
        <p:spPr>
          <a:xfrm>
            <a:off x="-489240" y="117000"/>
            <a:ext cx="8594640" cy="777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55" name="PlaceHolder 2"/>
          <p:cNvSpPr>
            <a:spLocks noGrp="1"/>
          </p:cNvSpPr>
          <p:nvPr>
            <p:ph/>
          </p:nvPr>
        </p:nvSpPr>
        <p:spPr>
          <a:xfrm>
            <a:off x="1220760" y="1307880"/>
            <a:ext cx="10478520" cy="5549400"/>
          </a:xfrm>
          <a:prstGeom prst="rect">
            <a:avLst/>
          </a:prstGeom>
          <a:noFill/>
          <a:ln w="0">
            <a:noFill/>
          </a:ln>
        </p:spPr>
        <p:txBody>
          <a:bodyPr lIns="90000" rIns="90000" tIns="45000" bIns="45000" anchor="ctr">
            <a:normAutofit/>
          </a:bodyPr>
          <a:p>
            <a:pPr marL="283680" indent="-28368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Data preprocessing is a crucial step in the machine learning pipeline that involves transforming raw data into a suitable format for training and building predictive models. It helps to improve the quality and reliability of the data and enhances the performance and accuracy of the machine learning algorithms. Data preprocessing typically includes the following steps:</a:t>
            </a:r>
            <a:endParaRPr b="0" lang="en-US" sz="1800" spc="-1" strike="noStrike">
              <a:solidFill>
                <a:srgbClr val="000000"/>
              </a:solidFill>
              <a:latin typeface="Arial"/>
            </a:endParaRPr>
          </a:p>
          <a:p>
            <a:pPr marL="283680" indent="-283680">
              <a:lnSpc>
                <a:spcPct val="100000"/>
              </a:lnSpc>
              <a:spcBef>
                <a:spcPts val="340"/>
              </a:spcBef>
              <a:spcAft>
                <a:spcPts val="601"/>
              </a:spcAft>
              <a:buClr>
                <a:srgbClr val="1287c3"/>
              </a:buClr>
              <a:buSzPct val="145000"/>
              <a:buFont typeface="Corbel"/>
              <a:buAutoNum type="arabicPeriod"/>
            </a:pPr>
            <a:r>
              <a:rPr b="1" lang="en-US" sz="1800" spc="-1" strike="noStrike" u="sng">
                <a:solidFill>
                  <a:srgbClr val="000000"/>
                </a:solidFill>
                <a:uFillTx/>
                <a:latin typeface="Söhne"/>
                <a:ea typeface="Arial"/>
              </a:rPr>
              <a:t>Data Cleaning:</a:t>
            </a:r>
            <a:endParaRPr b="0" lang="en-US" sz="1800" spc="-1" strike="noStrike">
              <a:solidFill>
                <a:srgbClr val="000000"/>
              </a:solidFill>
              <a:latin typeface="Arial"/>
            </a:endParaRPr>
          </a:p>
          <a:p>
            <a:pPr lvl="1" marL="740880" indent="-28368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Handle missing values: Identify and deal with missing data points, either by imputation (filling in missing values) or removing the corresponding rows or columns.</a:t>
            </a:r>
            <a:endParaRPr b="0" lang="en-US" sz="1800" spc="-1" strike="noStrike">
              <a:solidFill>
                <a:srgbClr val="000000"/>
              </a:solidFill>
              <a:latin typeface="Arial"/>
            </a:endParaRPr>
          </a:p>
          <a:p>
            <a:pPr lvl="1" marL="740880" indent="-28368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Remove duplicates: Check for and remove duplicate records in the dataset, as they can lead to biased model training.</a:t>
            </a:r>
            <a:endParaRPr b="0" lang="en-US" sz="1800" spc="-1" strike="noStrike">
              <a:solidFill>
                <a:srgbClr val="000000"/>
              </a:solidFill>
              <a:latin typeface="Arial"/>
            </a:endParaRPr>
          </a:p>
          <a:p>
            <a:pPr marL="283680" indent="-283680">
              <a:lnSpc>
                <a:spcPct val="100000"/>
              </a:lnSpc>
              <a:spcBef>
                <a:spcPts val="340"/>
              </a:spcBef>
              <a:spcAft>
                <a:spcPts val="601"/>
              </a:spcAft>
              <a:buClr>
                <a:srgbClr val="1287c3"/>
              </a:buClr>
              <a:buSzPct val="145000"/>
              <a:buFont typeface="Corbel"/>
              <a:buAutoNum type="arabicPeriod"/>
            </a:pPr>
            <a:r>
              <a:rPr b="1" lang="en-US" sz="1800" spc="-1" strike="noStrike" u="sng">
                <a:solidFill>
                  <a:srgbClr val="000000"/>
                </a:solidFill>
                <a:uFillTx/>
                <a:latin typeface="Söhne"/>
                <a:ea typeface="Arial"/>
              </a:rPr>
              <a:t>Data Transformation:</a:t>
            </a:r>
            <a:endParaRPr b="0" lang="en-US" sz="1800" spc="-1" strike="noStrike">
              <a:solidFill>
                <a:srgbClr val="000000"/>
              </a:solidFill>
              <a:latin typeface="Arial"/>
            </a:endParaRPr>
          </a:p>
          <a:p>
            <a:pPr lvl="1" marL="740880" indent="-28368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Feature Scaling: Scale numerical features to a common range (e.g., normalization or standardization) to prevent features with larger magnitudes from dominating the model training process.</a:t>
            </a:r>
            <a:endParaRPr b="0" lang="en-US" sz="1800" spc="-1" strike="noStrike">
              <a:solidFill>
                <a:srgbClr val="000000"/>
              </a:solidFill>
              <a:latin typeface="Arial"/>
            </a:endParaRPr>
          </a:p>
          <a:p>
            <a:pPr lvl="1" marL="740880" indent="-28368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Encoding Categorical Variables: Convert categorical features into numerical representations (e.g., one-hot encoding or label encoding) that machine learning algorithms can process</a:t>
            </a:r>
            <a:r>
              <a:rPr b="0" lang="en-US" sz="1700" spc="-1" strike="noStrike">
                <a:solidFill>
                  <a:srgbClr val="000000"/>
                </a:solidFill>
                <a:latin typeface="Söhne"/>
                <a:ea typeface="Arial"/>
              </a:rPr>
              <a:t>.</a:t>
            </a:r>
            <a:endParaRPr b="0" lang="en-US" sz="1700" spc="-1" strike="noStrike">
              <a:solidFill>
                <a:srgbClr val="000000"/>
              </a:solidFill>
              <a:latin typeface="Arial"/>
            </a:endParaRPr>
          </a:p>
          <a:p>
            <a:pPr marL="344520" indent="0">
              <a:lnSpc>
                <a:spcPct val="100000"/>
              </a:lnSpc>
              <a:spcBef>
                <a:spcPts val="340"/>
              </a:spcBef>
              <a:spcAft>
                <a:spcPts val="601"/>
              </a:spcAft>
              <a:buNone/>
              <a:tabLst>
                <a:tab algn="l" pos="0"/>
              </a:tabLst>
            </a:pPr>
            <a:endParaRPr b="0" lang="en-US" sz="1700" spc="-1" strike="noStrike">
              <a:solidFill>
                <a:srgbClr val="000000"/>
              </a:solidFill>
              <a:latin typeface="Arial"/>
            </a:endParaRPr>
          </a:p>
          <a:p>
            <a:pPr marL="34452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56" name="PlaceHolder 1"/>
          <p:cNvSpPr>
            <a:spLocks noGrp="1"/>
          </p:cNvSpPr>
          <p:nvPr>
            <p:ph type="title"/>
          </p:nvPr>
        </p:nvSpPr>
        <p:spPr>
          <a:xfrm>
            <a:off x="855000" y="364320"/>
            <a:ext cx="8594640" cy="714960"/>
          </a:xfrm>
          <a:prstGeom prst="rect">
            <a:avLst/>
          </a:prstGeom>
          <a:noFill/>
          <a:ln w="0">
            <a:noFill/>
          </a:ln>
        </p:spPr>
        <p:txBody>
          <a:bodyPr lIns="90000" rIns="90000" tIns="45000" bIns="45000" anchor="ctr">
            <a:norm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57" name="PlaceHolder 2"/>
          <p:cNvSpPr>
            <a:spLocks noGrp="1"/>
          </p:cNvSpPr>
          <p:nvPr>
            <p:ph/>
          </p:nvPr>
        </p:nvSpPr>
        <p:spPr>
          <a:xfrm>
            <a:off x="1669680" y="1352160"/>
            <a:ext cx="10085400" cy="4626360"/>
          </a:xfrm>
          <a:prstGeom prst="rect">
            <a:avLst/>
          </a:prstGeom>
          <a:noFill/>
          <a:ln w="0">
            <a:noFill/>
          </a:ln>
        </p:spPr>
        <p:txBody>
          <a:bodyPr lIns="90000" rIns="90000" tIns="45000" bIns="45000" anchor="ctr">
            <a:normAutofit/>
          </a:bodyPr>
          <a:p>
            <a:pPr marL="285840" indent="-285840">
              <a:lnSpc>
                <a:spcPct val="100000"/>
              </a:lnSpc>
              <a:spcBef>
                <a:spcPts val="479"/>
              </a:spcBef>
              <a:spcAft>
                <a:spcPts val="601"/>
              </a:spcAft>
              <a:buClr>
                <a:srgbClr val="1287c3"/>
              </a:buClr>
              <a:buSzPct val="145000"/>
              <a:buFont typeface="Corbel"/>
              <a:buAutoNum type="arabicPeriod" startAt="3"/>
            </a:pPr>
            <a:r>
              <a:rPr b="1" lang="en-US" sz="2400" spc="-1" strike="noStrike" u="sng">
                <a:solidFill>
                  <a:srgbClr val="000000"/>
                </a:solidFill>
                <a:uFillTx/>
                <a:latin typeface="Söhne"/>
                <a:ea typeface="Arial"/>
              </a:rPr>
              <a:t>Data Reduction</a:t>
            </a:r>
            <a:r>
              <a:rPr b="0" lang="en-US" sz="2400" spc="-1" strike="noStrike">
                <a:solidFill>
                  <a:srgbClr val="000000"/>
                </a:solidFill>
                <a:latin typeface="Söhne"/>
                <a:ea typeface="Arial"/>
              </a:rPr>
              <a:t>:</a:t>
            </a:r>
            <a:endParaRPr b="0" lang="en-US" sz="2400" spc="-1" strike="noStrike">
              <a:solidFill>
                <a:srgbClr val="000000"/>
              </a:solidFill>
              <a:latin typeface="Arial"/>
            </a:endParaRPr>
          </a:p>
          <a:p>
            <a:pPr lvl="1" marL="743040" indent="-285840">
              <a:lnSpc>
                <a:spcPct val="100000"/>
              </a:lnSpc>
              <a:spcBef>
                <a:spcPts val="400"/>
              </a:spcBef>
              <a:spcAft>
                <a:spcPts val="601"/>
              </a:spcAft>
              <a:buClr>
                <a:srgbClr val="1287c3"/>
              </a:buClr>
              <a:buSzPct val="145000"/>
              <a:buFont typeface="Corbel"/>
              <a:buAutoNum type="arabicPeriod"/>
            </a:pPr>
            <a:r>
              <a:rPr b="0" lang="en-US" sz="2000" spc="-1" strike="noStrike">
                <a:solidFill>
                  <a:srgbClr val="000000"/>
                </a:solidFill>
                <a:latin typeface="Söhne"/>
                <a:ea typeface="Arial"/>
              </a:rPr>
              <a:t>Dimensionality Reduction: Use techniques like Principal Component Analysis (PCA) or t-distributed Stochastic Neighbor Embedding (t-SNE) to reduce the number of features while retaining the most critical information.</a:t>
            </a:r>
            <a:endParaRPr b="0" lang="en-US" sz="2000" spc="-1" strike="noStrike">
              <a:solidFill>
                <a:srgbClr val="000000"/>
              </a:solidFill>
              <a:latin typeface="Arial"/>
            </a:endParaRPr>
          </a:p>
          <a:p>
            <a:pPr lvl="1" marL="743040" indent="-285840">
              <a:lnSpc>
                <a:spcPct val="100000"/>
              </a:lnSpc>
              <a:spcBef>
                <a:spcPts val="400"/>
              </a:spcBef>
              <a:spcAft>
                <a:spcPts val="601"/>
              </a:spcAft>
              <a:buClr>
                <a:srgbClr val="1287c3"/>
              </a:buClr>
              <a:buSzPct val="145000"/>
              <a:buFont typeface="Corbel"/>
              <a:buAutoNum type="arabicPeriod"/>
            </a:pPr>
            <a:r>
              <a:rPr b="0" lang="en-US" sz="2000" spc="-1" strike="noStrike">
                <a:solidFill>
                  <a:srgbClr val="000000"/>
                </a:solidFill>
                <a:latin typeface="Söhne"/>
                <a:ea typeface="Arial"/>
              </a:rPr>
              <a:t>Feature Selection: Select the most relevant features that contribute significantly to the prediction task, thereby simplifying the model and reducing computation time.</a:t>
            </a:r>
            <a:endParaRPr b="0" lang="en-US" sz="2000" spc="-1" strike="noStrike">
              <a:solidFill>
                <a:srgbClr val="000000"/>
              </a:solidFill>
              <a:latin typeface="Arial"/>
            </a:endParaRPr>
          </a:p>
          <a:p>
            <a:pPr marL="285840" indent="-285840">
              <a:lnSpc>
                <a:spcPct val="100000"/>
              </a:lnSpc>
              <a:spcBef>
                <a:spcPts val="479"/>
              </a:spcBef>
              <a:spcAft>
                <a:spcPts val="601"/>
              </a:spcAft>
              <a:buClr>
                <a:srgbClr val="1287c3"/>
              </a:buClr>
              <a:buSzPct val="145000"/>
              <a:buFont typeface="Corbel"/>
              <a:buAutoNum type="arabicPeriod" startAt="4"/>
            </a:pPr>
            <a:r>
              <a:rPr b="1" lang="en-US" sz="2400" spc="-1" strike="noStrike" u="sng">
                <a:solidFill>
                  <a:srgbClr val="000000"/>
                </a:solidFill>
                <a:uFillTx/>
                <a:latin typeface="Söhne"/>
                <a:ea typeface="Arial"/>
              </a:rPr>
              <a:t>Data Splitting:</a:t>
            </a:r>
            <a:endParaRPr b="0" lang="en-US" sz="2400" spc="-1" strike="noStrike">
              <a:solidFill>
                <a:srgbClr val="000000"/>
              </a:solidFill>
              <a:latin typeface="Arial"/>
            </a:endParaRPr>
          </a:p>
          <a:p>
            <a:pPr lvl="1" marL="743040" indent="-285840">
              <a:lnSpc>
                <a:spcPct val="100000"/>
              </a:lnSpc>
              <a:spcBef>
                <a:spcPts val="400"/>
              </a:spcBef>
              <a:spcAft>
                <a:spcPts val="601"/>
              </a:spcAft>
              <a:buClr>
                <a:srgbClr val="1287c3"/>
              </a:buClr>
              <a:buSzPct val="145000"/>
              <a:buFont typeface="Arial"/>
              <a:buChar char="•"/>
            </a:pPr>
            <a:r>
              <a:rPr b="0" lang="en-US" sz="2000" spc="-1" strike="noStrike">
                <a:solidFill>
                  <a:srgbClr val="000000"/>
                </a:solidFill>
                <a:latin typeface="Söhne"/>
                <a:ea typeface="Arial"/>
              </a:rPr>
              <a:t>Divide the dataset into training and testing subsets to evaluate the model's performance accurately. The training set is used for model training and the testing set for final evaluation.</a:t>
            </a:r>
            <a:endParaRPr b="0" lang="en-US" sz="20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58" name="PlaceHolder 1"/>
          <p:cNvSpPr>
            <a:spLocks noGrp="1"/>
          </p:cNvSpPr>
          <p:nvPr>
            <p:ph type="title"/>
          </p:nvPr>
        </p:nvSpPr>
        <p:spPr>
          <a:xfrm>
            <a:off x="1625760" y="99000"/>
            <a:ext cx="8594640" cy="732960"/>
          </a:xfrm>
          <a:prstGeom prst="rect">
            <a:avLst/>
          </a:prstGeom>
          <a:noFill/>
          <a:ln w="0">
            <a:noFill/>
          </a:ln>
        </p:spPr>
        <p:txBody>
          <a:bodyPr lIns="90000" rIns="90000" tIns="45000" bIns="45000" anchor="ctr">
            <a:norm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59" name="PlaceHolder 2"/>
          <p:cNvSpPr>
            <a:spLocks noGrp="1"/>
          </p:cNvSpPr>
          <p:nvPr>
            <p:ph/>
          </p:nvPr>
        </p:nvSpPr>
        <p:spPr>
          <a:xfrm>
            <a:off x="677160" y="1554840"/>
            <a:ext cx="8594640" cy="4470480"/>
          </a:xfrm>
          <a:prstGeom prst="rect">
            <a:avLst/>
          </a:prstGeom>
          <a:noFill/>
          <a:ln w="0">
            <a:noFill/>
          </a:ln>
        </p:spPr>
        <p:txBody>
          <a:bodyPr lIns="90000" rIns="90000" tIns="45000" bIns="45000" anchor="ctr">
            <a:normAutofit/>
          </a:bodyPr>
          <a:p>
            <a:pPr marL="285840" indent="0">
              <a:lnSpc>
                <a:spcPct val="100000"/>
              </a:lnSpc>
              <a:spcBef>
                <a:spcPts val="439"/>
              </a:spcBef>
              <a:spcAft>
                <a:spcPts val="601"/>
              </a:spcAft>
              <a:buNone/>
              <a:tabLst>
                <a:tab algn="l" pos="0"/>
              </a:tabLst>
            </a:pPr>
            <a:r>
              <a:rPr b="1" lang="en-IN" sz="2200" spc="-1" strike="noStrike">
                <a:solidFill>
                  <a:srgbClr val="000000"/>
                </a:solidFill>
                <a:latin typeface="Söhne"/>
                <a:ea typeface="Arial"/>
              </a:rPr>
              <a:t> </a:t>
            </a:r>
            <a:endParaRPr b="0" lang="en-US" sz="2200" spc="-1" strike="noStrike">
              <a:solidFill>
                <a:srgbClr val="000000"/>
              </a:solidFill>
              <a:latin typeface="Arial"/>
            </a:endParaRPr>
          </a:p>
          <a:p>
            <a:pPr marL="285840" indent="0">
              <a:lnSpc>
                <a:spcPct val="100000"/>
              </a:lnSpc>
              <a:spcBef>
                <a:spcPts val="439"/>
              </a:spcBef>
              <a:spcAft>
                <a:spcPts val="601"/>
              </a:spcAft>
              <a:buNone/>
              <a:tabLst>
                <a:tab algn="l" pos="0"/>
              </a:tabLst>
            </a:pPr>
            <a:endParaRPr b="0" lang="en-US" sz="2200" spc="-1" strike="noStrike">
              <a:solidFill>
                <a:srgbClr val="000000"/>
              </a:solidFill>
              <a:latin typeface="Arial"/>
            </a:endParaRPr>
          </a:p>
        </p:txBody>
      </p:sp>
      <p:pic>
        <p:nvPicPr>
          <p:cNvPr id="460" name="Picture 4" descr=""/>
          <p:cNvPicPr/>
          <p:nvPr/>
        </p:nvPicPr>
        <p:blipFill>
          <a:blip r:embed="rId2"/>
          <a:stretch/>
        </p:blipFill>
        <p:spPr>
          <a:xfrm>
            <a:off x="2587680" y="1879560"/>
            <a:ext cx="7449840" cy="4145760"/>
          </a:xfrm>
          <a:prstGeom prst="rect">
            <a:avLst/>
          </a:prstGeom>
          <a:ln w="0">
            <a:noFill/>
          </a:ln>
        </p:spPr>
      </p:pic>
      <p:sp>
        <p:nvSpPr>
          <p:cNvPr id="461" name="Rectangle 508"/>
          <p:cNvSpPr/>
          <p:nvPr/>
        </p:nvSpPr>
        <p:spPr>
          <a:xfrm>
            <a:off x="4622400" y="1284120"/>
            <a:ext cx="294660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IN" sz="2200" spc="-1" strike="noStrike">
                <a:solidFill>
                  <a:srgbClr val="000000"/>
                </a:solidFill>
                <a:latin typeface="Söhne"/>
                <a:ea typeface="DejaVu Sans"/>
              </a:rPr>
              <a:t>Data Visualization</a:t>
            </a:r>
            <a:endParaRPr b="0" lang="en-GB"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62" name="PlaceHolder 1"/>
          <p:cNvSpPr>
            <a:spLocks noGrp="1"/>
          </p:cNvSpPr>
          <p:nvPr>
            <p:ph type="title"/>
          </p:nvPr>
        </p:nvSpPr>
        <p:spPr>
          <a:xfrm>
            <a:off x="1798560" y="174960"/>
            <a:ext cx="8594640" cy="759960"/>
          </a:xfrm>
          <a:prstGeom prst="rect">
            <a:avLst/>
          </a:prstGeom>
          <a:noFill/>
          <a:ln w="0">
            <a:noFill/>
          </a:ln>
        </p:spPr>
        <p:txBody>
          <a:bodyPr lIns="90000" rIns="90000" tIns="45000" bIns="45000" anchor="ctr">
            <a:norm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63" name="PlaceHolder 2"/>
          <p:cNvSpPr>
            <a:spLocks noGrp="1"/>
          </p:cNvSpPr>
          <p:nvPr>
            <p:ph/>
          </p:nvPr>
        </p:nvSpPr>
        <p:spPr>
          <a:xfrm>
            <a:off x="968400" y="1229400"/>
            <a:ext cx="8594640" cy="5089680"/>
          </a:xfrm>
          <a:prstGeom prst="rect">
            <a:avLst/>
          </a:prstGeom>
          <a:noFill/>
          <a:ln w="0">
            <a:noFill/>
          </a:ln>
        </p:spPr>
        <p:txBody>
          <a:bodyPr lIns="90000" rIns="90000" tIns="45000" bIns="45000" anchor="ctr">
            <a:noAutofit/>
          </a:bodyPr>
          <a:p>
            <a:pPr marL="285840" indent="0">
              <a:lnSpc>
                <a:spcPct val="100000"/>
              </a:lnSpc>
              <a:spcBef>
                <a:spcPts val="479"/>
              </a:spcBef>
              <a:spcAft>
                <a:spcPts val="601"/>
              </a:spcAft>
              <a:buNone/>
              <a:tabLst>
                <a:tab algn="l" pos="0"/>
              </a:tabLst>
            </a:pPr>
            <a:r>
              <a:rPr b="0" lang="en-IN" sz="2400" spc="-1" strike="noStrike">
                <a:solidFill>
                  <a:srgbClr val="000000"/>
                </a:solidFill>
                <a:latin typeface="Söhne"/>
                <a:ea typeface="Arial"/>
              </a:rPr>
              <a:t> </a:t>
            </a:r>
            <a:endParaRPr b="0" lang="en-US" sz="2400" spc="-1" strike="noStrike">
              <a:solidFill>
                <a:srgbClr val="000000"/>
              </a:solidFill>
              <a:latin typeface="Arial"/>
            </a:endParaRPr>
          </a:p>
          <a:p>
            <a:pPr marL="28584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
        <p:nvSpPr>
          <p:cNvPr id="464" name="Rectangle 511"/>
          <p:cNvSpPr/>
          <p:nvPr/>
        </p:nvSpPr>
        <p:spPr>
          <a:xfrm>
            <a:off x="3534480" y="1260000"/>
            <a:ext cx="6858720" cy="89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IN" sz="2400" spc="-1" strike="noStrike">
                <a:solidFill>
                  <a:srgbClr val="000000"/>
                </a:solidFill>
                <a:latin typeface="Söhne"/>
                <a:ea typeface="DejaVu Sans"/>
              </a:rPr>
              <a:t>Example of a heatmap(correlation matrix)</a:t>
            </a:r>
            <a:endParaRPr b="0" lang="en-GB" sz="2400" spc="-1" strike="noStrike">
              <a:solidFill>
                <a:srgbClr val="000000"/>
              </a:solidFill>
              <a:latin typeface="Arial"/>
            </a:endParaRPr>
          </a:p>
          <a:p>
            <a:pPr>
              <a:lnSpc>
                <a:spcPct val="100000"/>
              </a:lnSpc>
            </a:pPr>
            <a:endParaRPr b="0" lang="en-GB" sz="2400" spc="-1" strike="noStrike">
              <a:solidFill>
                <a:srgbClr val="000000"/>
              </a:solidFill>
              <a:latin typeface="Arial"/>
            </a:endParaRPr>
          </a:p>
        </p:txBody>
      </p:sp>
      <p:pic>
        <p:nvPicPr>
          <p:cNvPr id="465" name="Picture 1" descr="Screenshot 2023-12-01 at 22.06.42"/>
          <p:cNvPicPr/>
          <p:nvPr/>
        </p:nvPicPr>
        <p:blipFill>
          <a:blip r:embed="rId2"/>
          <a:stretch/>
        </p:blipFill>
        <p:spPr>
          <a:xfrm>
            <a:off x="3687480" y="1843920"/>
            <a:ext cx="5222520" cy="43408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19000"/>
          </a:blip>
          <a:stretch/>
        </a:blipFill>
      </p:bgPr>
    </p:bg>
    <p:spTree>
      <p:nvGrpSpPr>
        <p:cNvPr id="1" name=""/>
        <p:cNvGrpSpPr/>
        <p:nvPr/>
      </p:nvGrpSpPr>
      <p:grpSpPr>
        <a:xfrm>
          <a:off x="0" y="0"/>
          <a:ext cx="0" cy="0"/>
          <a:chOff x="0" y="0"/>
          <a:chExt cx="0" cy="0"/>
        </a:xfrm>
      </p:grpSpPr>
      <p:sp>
        <p:nvSpPr>
          <p:cNvPr id="466" name="PlaceHolder 1"/>
          <p:cNvSpPr>
            <a:spLocks noGrp="1"/>
          </p:cNvSpPr>
          <p:nvPr>
            <p:ph type="title"/>
          </p:nvPr>
        </p:nvSpPr>
        <p:spPr>
          <a:xfrm>
            <a:off x="1089000" y="160920"/>
            <a:ext cx="8594640" cy="822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r>
              <a:rPr b="0" lang="en-IN" sz="4000" spc="-1" strike="noStrike">
                <a:solidFill>
                  <a:srgbClr val="000000"/>
                </a:solidFill>
                <a:latin typeface="Corbel"/>
                <a:ea typeface="Arial"/>
              </a:rPr>
              <a:t>..</a:t>
            </a:r>
            <a:endParaRPr b="0" lang="en-US" sz="4000" spc="-1" strike="noStrike">
              <a:solidFill>
                <a:srgbClr val="000000"/>
              </a:solidFill>
              <a:latin typeface="Arial"/>
            </a:endParaRPr>
          </a:p>
        </p:txBody>
      </p:sp>
      <p:sp>
        <p:nvSpPr>
          <p:cNvPr id="467" name="PlaceHolder 2"/>
          <p:cNvSpPr>
            <a:spLocks noGrp="1"/>
          </p:cNvSpPr>
          <p:nvPr>
            <p:ph/>
          </p:nvPr>
        </p:nvSpPr>
        <p:spPr>
          <a:xfrm>
            <a:off x="712080" y="888120"/>
            <a:ext cx="10119600" cy="5566680"/>
          </a:xfrm>
          <a:prstGeom prst="rect">
            <a:avLst/>
          </a:prstGeom>
          <a:noFill/>
          <a:ln w="0">
            <a:noFill/>
          </a:ln>
        </p:spPr>
        <p:txBody>
          <a:bodyPr lIns="90000" rIns="90000" tIns="45000" bIns="45000" anchor="ctr">
            <a:normAutofit/>
          </a:bodyPr>
          <a:p>
            <a:pPr marL="283680" indent="-28368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Data visualization in machine learning involves the use of graphs, charts, and other visual representations to gain insights, explore patterns, and communicate findings in the dataset. It plays a vital role in understanding the data's characteristics, identifying relationships between variables, and making informed decisions during the model building process. Here are some key aspects of data visualization in machine learning:</a:t>
            </a:r>
            <a:endParaRPr b="0" lang="en-US" sz="1800" spc="-1" strike="noStrike">
              <a:solidFill>
                <a:srgbClr val="000000"/>
              </a:solidFill>
              <a:latin typeface="Arial"/>
            </a:endParaRPr>
          </a:p>
          <a:p>
            <a:pPr marL="283680" indent="-283680">
              <a:lnSpc>
                <a:spcPct val="100000"/>
              </a:lnSpc>
              <a:spcBef>
                <a:spcPts val="340"/>
              </a:spcBef>
              <a:spcAft>
                <a:spcPts val="601"/>
              </a:spcAft>
              <a:buClr>
                <a:srgbClr val="1287c3"/>
              </a:buClr>
              <a:buSzPct val="145000"/>
              <a:buFont typeface="Corbel"/>
              <a:buAutoNum type="arabicPeriod"/>
            </a:pPr>
            <a:r>
              <a:rPr b="1" lang="en-US" sz="1800" spc="-1" strike="noStrike" u="sng">
                <a:solidFill>
                  <a:srgbClr val="000000"/>
                </a:solidFill>
                <a:uFillTx/>
                <a:latin typeface="Söhne"/>
                <a:ea typeface="Arial"/>
              </a:rPr>
              <a:t>Exploratory Data Analysis (EDA):</a:t>
            </a:r>
            <a:endParaRPr b="0" lang="en-US" sz="1800" spc="-1" strike="noStrike">
              <a:solidFill>
                <a:srgbClr val="000000"/>
              </a:solidFill>
              <a:latin typeface="Arial"/>
            </a:endParaRPr>
          </a:p>
          <a:p>
            <a:pPr lvl="1" marL="741240" indent="-28368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Data visualization is an essential step in EDA, which involves visually inspecting the dataset to understand its structure, distributions, and potential patterns.</a:t>
            </a:r>
            <a:endParaRPr b="0" lang="en-US" sz="1800" spc="-1" strike="noStrike">
              <a:solidFill>
                <a:srgbClr val="000000"/>
              </a:solidFill>
              <a:latin typeface="Arial"/>
            </a:endParaRPr>
          </a:p>
          <a:p>
            <a:pPr lvl="1" marL="741240" indent="-28368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Histograms, box plots, scatter plots, and density plots are common visualization tools used to examine the distribution and relationships between variables.</a:t>
            </a:r>
            <a:endParaRPr b="0" lang="en-US" sz="1800" spc="-1" strike="noStrike">
              <a:solidFill>
                <a:srgbClr val="000000"/>
              </a:solidFill>
              <a:latin typeface="Arial"/>
            </a:endParaRPr>
          </a:p>
          <a:p>
            <a:pPr marL="283680" indent="-283680">
              <a:lnSpc>
                <a:spcPct val="100000"/>
              </a:lnSpc>
              <a:spcBef>
                <a:spcPts val="340"/>
              </a:spcBef>
              <a:spcAft>
                <a:spcPts val="601"/>
              </a:spcAft>
              <a:buClr>
                <a:srgbClr val="1287c3"/>
              </a:buClr>
              <a:buSzPct val="145000"/>
              <a:buFont typeface="Corbel"/>
              <a:buAutoNum type="arabicPeriod"/>
            </a:pPr>
            <a:r>
              <a:rPr b="1" lang="en-US" sz="1800" spc="-1" strike="noStrike" u="sng">
                <a:solidFill>
                  <a:srgbClr val="000000"/>
                </a:solidFill>
                <a:uFillTx/>
                <a:latin typeface="Söhne"/>
                <a:ea typeface="Arial"/>
              </a:rPr>
              <a:t>Feature Visualization:</a:t>
            </a:r>
            <a:endParaRPr b="0" lang="en-US" sz="1800" spc="-1" strike="noStrike">
              <a:solidFill>
                <a:srgbClr val="000000"/>
              </a:solidFill>
              <a:latin typeface="Arial"/>
            </a:endParaRPr>
          </a:p>
          <a:p>
            <a:pPr lvl="1" marL="741240" indent="-28368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Visualizing the features and their relationships can provide insights into which variables might be relevant for the machine learning model.</a:t>
            </a:r>
            <a:endParaRPr b="0" lang="en-US" sz="1800" spc="-1" strike="noStrike">
              <a:solidFill>
                <a:srgbClr val="000000"/>
              </a:solidFill>
              <a:latin typeface="Arial"/>
            </a:endParaRPr>
          </a:p>
          <a:p>
            <a:pPr lvl="1" marL="741240" indent="-28368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Correlation matrices or heatmaps can show the pairwise correlations between features, helping to identify highly correlated or redundant variables.</a:t>
            </a:r>
            <a:endParaRPr b="0" lang="en-US" sz="1800" spc="-1" strike="noStrike">
              <a:solidFill>
                <a:srgbClr val="000000"/>
              </a:solidFill>
              <a:latin typeface="Arial"/>
            </a:endParaRPr>
          </a:p>
          <a:p>
            <a:pPr marL="34632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11000"/>
          </a:blip>
          <a:stretch/>
        </a:blipFill>
      </p:bgPr>
    </p:bg>
    <p:spTree>
      <p:nvGrpSpPr>
        <p:cNvPr id="1" name=""/>
        <p:cNvGrpSpPr/>
        <p:nvPr/>
      </p:nvGrpSpPr>
      <p:grpSpPr>
        <a:xfrm>
          <a:off x="0" y="0"/>
          <a:ext cx="0" cy="0"/>
          <a:chOff x="0" y="0"/>
          <a:chExt cx="0" cy="0"/>
        </a:xfrm>
      </p:grpSpPr>
      <p:sp>
        <p:nvSpPr>
          <p:cNvPr id="409" name="PlaceHolder 1"/>
          <p:cNvSpPr>
            <a:spLocks noGrp="1"/>
          </p:cNvSpPr>
          <p:nvPr>
            <p:ph type="title"/>
          </p:nvPr>
        </p:nvSpPr>
        <p:spPr>
          <a:xfrm>
            <a:off x="2467080" y="53640"/>
            <a:ext cx="7120080" cy="52704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Abstract</a:t>
            </a:r>
            <a:endParaRPr b="0" lang="en-US" sz="4000" spc="-1" strike="noStrike">
              <a:solidFill>
                <a:srgbClr val="000000"/>
              </a:solidFill>
              <a:latin typeface="Arial"/>
            </a:endParaRPr>
          </a:p>
        </p:txBody>
      </p:sp>
      <p:sp>
        <p:nvSpPr>
          <p:cNvPr id="410" name="PlaceHolder 2"/>
          <p:cNvSpPr>
            <a:spLocks noGrp="1"/>
          </p:cNvSpPr>
          <p:nvPr>
            <p:ph/>
          </p:nvPr>
        </p:nvSpPr>
        <p:spPr>
          <a:xfrm>
            <a:off x="1114560" y="906840"/>
            <a:ext cx="10161000" cy="5817600"/>
          </a:xfrm>
          <a:prstGeom prst="rect">
            <a:avLst/>
          </a:prstGeom>
          <a:noFill/>
          <a:ln w="0">
            <a:noFill/>
          </a:ln>
        </p:spPr>
        <p:txBody>
          <a:bodyPr lIns="90000" rIns="90000" tIns="45000" bIns="45000" anchor="ctr">
            <a:normAutofit fontScale="78000"/>
          </a:bodyPr>
          <a:p>
            <a:pPr marL="396000" indent="0">
              <a:lnSpc>
                <a:spcPct val="100000"/>
              </a:lnSpc>
              <a:spcBef>
                <a:spcPts val="479"/>
              </a:spcBef>
              <a:spcAft>
                <a:spcPts val="601"/>
              </a:spcAft>
              <a:buNone/>
              <a:tabLst>
                <a:tab algn="l" pos="0"/>
              </a:tabLst>
            </a:pPr>
            <a:r>
              <a:rPr b="0" lang="en-US" sz="2100" spc="-1" strike="noStrike">
                <a:solidFill>
                  <a:srgbClr val="000000"/>
                </a:solidFill>
                <a:latin typeface="Times New Roman"/>
                <a:ea typeface="Arial"/>
              </a:rPr>
              <a:t>The Problem in my hand was Comprehensive Classification of Depressed Patients using Machine Learning Techniques and Outcome Assessment.It analyzed a unique dataset &amp; the dataset  was comprises of motor activity recordings from depressed patients (unipolar, bipolar) and a control group(normal patients).</a:t>
            </a:r>
            <a:endParaRPr b="0" lang="en-US" sz="2100" spc="-1" strike="noStrike">
              <a:solidFill>
                <a:srgbClr val="000000"/>
              </a:solidFill>
              <a:latin typeface="Arial"/>
            </a:endParaRPr>
          </a:p>
          <a:p>
            <a:pPr marL="396000" indent="-396000">
              <a:lnSpc>
                <a:spcPct val="100000"/>
              </a:lnSpc>
              <a:spcBef>
                <a:spcPts val="479"/>
              </a:spcBef>
              <a:spcAft>
                <a:spcPts val="601"/>
              </a:spcAft>
              <a:buClr>
                <a:srgbClr val="0000ff"/>
              </a:buClr>
              <a:buSzPct val="145000"/>
              <a:buFont typeface="Arial"/>
              <a:buChar char="•"/>
              <a:tabLst>
                <a:tab algn="l" pos="0"/>
              </a:tabLst>
            </a:pPr>
            <a:r>
              <a:rPr b="0" lang="en-US" sz="2100" spc="-1" strike="noStrike">
                <a:solidFill>
                  <a:srgbClr val="000000"/>
                </a:solidFill>
                <a:latin typeface="Times New Roman"/>
                <a:ea typeface="Arial"/>
              </a:rPr>
              <a:t>Wearable sensor technologies are increasingly popular for tracking human activity beyond traditional metrics like interviews of patients with doctor &amp; PHQ scores(scale to measures level of depression) .</a:t>
            </a:r>
            <a:endParaRPr b="0" lang="en-US" sz="2100" spc="-1" strike="noStrike">
              <a:solidFill>
                <a:srgbClr val="000000"/>
              </a:solidFill>
              <a:latin typeface="Arial"/>
            </a:endParaRPr>
          </a:p>
          <a:p>
            <a:pPr marL="396000" indent="-396000">
              <a:lnSpc>
                <a:spcPct val="100000"/>
              </a:lnSpc>
              <a:spcBef>
                <a:spcPts val="479"/>
              </a:spcBef>
              <a:spcAft>
                <a:spcPts val="601"/>
              </a:spcAft>
              <a:buClr>
                <a:srgbClr val="0000ff"/>
              </a:buClr>
              <a:buSzPct val="145000"/>
              <a:buFont typeface="Arial"/>
              <a:buChar char="•"/>
              <a:tabLst>
                <a:tab algn="l" pos="0"/>
              </a:tabLst>
            </a:pPr>
            <a:r>
              <a:rPr b="0" lang="en-US" sz="2100" spc="-1" strike="noStrike">
                <a:solidFill>
                  <a:srgbClr val="000000"/>
                </a:solidFill>
                <a:latin typeface="Times New Roman"/>
                <a:ea typeface="Arial"/>
              </a:rPr>
              <a:t>I have used Machine learning models like Random Forest Classifier &amp; Decision Tree Classifier for solving this problem . I used these algo./models to  classified  individuals into depressed and non-depressed groups based on activity data &amp; predicted depression level of patients, afftype(bipolar,unipolar), patient status(based on MADRS1 scores), post-treatment score(MADRS2), post-treatment improvement, marital and work status of patients.</a:t>
            </a:r>
            <a:endParaRPr b="0" lang="en-US" sz="2100" spc="-1" strike="noStrike">
              <a:solidFill>
                <a:srgbClr val="000000"/>
              </a:solidFill>
              <a:latin typeface="Arial"/>
            </a:endParaRPr>
          </a:p>
          <a:p>
            <a:pPr marL="396000" indent="-396000">
              <a:lnSpc>
                <a:spcPct val="100000"/>
              </a:lnSpc>
              <a:spcBef>
                <a:spcPts val="479"/>
              </a:spcBef>
              <a:spcAft>
                <a:spcPts val="601"/>
              </a:spcAft>
              <a:buClr>
                <a:srgbClr val="0000ff"/>
              </a:buClr>
              <a:buSzPct val="145000"/>
              <a:buFont typeface="Arial"/>
              <a:buChar char="•"/>
              <a:tabLst>
                <a:tab algn="l" pos="0"/>
              </a:tabLst>
            </a:pPr>
            <a:r>
              <a:rPr b="0" lang="en-US" sz="2100" spc="-1" strike="noStrike">
                <a:solidFill>
                  <a:srgbClr val="000000"/>
                </a:solidFill>
                <a:latin typeface="Times New Roman"/>
                <a:ea typeface="Arial"/>
              </a:rPr>
              <a:t>I have analyzed the impact of model predictions on gender, afftype, work status, marital status, melancholic/non-melancholic status, and patient status. Specific model analyses revealed the distribution of patients across depression levels, types, improvement in condition, and classification based on expected characteristics.</a:t>
            </a:r>
            <a:endParaRPr b="0" lang="en-US" sz="2100" spc="-1" strike="noStrike">
              <a:solidFill>
                <a:srgbClr val="000000"/>
              </a:solidFill>
              <a:latin typeface="Arial"/>
            </a:endParaRPr>
          </a:p>
          <a:p>
            <a:pPr marL="396000" indent="-396000">
              <a:lnSpc>
                <a:spcPct val="100000"/>
              </a:lnSpc>
              <a:spcBef>
                <a:spcPts val="479"/>
              </a:spcBef>
              <a:spcAft>
                <a:spcPts val="601"/>
              </a:spcAft>
              <a:buClr>
                <a:srgbClr val="0000ff"/>
              </a:buClr>
              <a:buSzPct val="145000"/>
              <a:buFont typeface="Arial"/>
              <a:buChar char="•"/>
              <a:tabLst>
                <a:tab algn="l" pos="0"/>
              </a:tabLst>
            </a:pPr>
            <a:r>
              <a:rPr b="0" lang="en-US" sz="2100" spc="-1" strike="noStrike">
                <a:solidFill>
                  <a:srgbClr val="000000"/>
                </a:solidFill>
                <a:latin typeface="Times New Roman"/>
                <a:ea typeface="Arial"/>
              </a:rPr>
              <a:t>I have expanded dataset size using Genetic algorithms ( CrossOver technique), enabling assessment of all eight machine learning models' generalizability. Comparative studies between original and augmented datasets provided insights into model performance and reliability across varying data volumes.</a:t>
            </a:r>
            <a:endParaRPr b="0" lang="en-US" sz="2100" spc="-1" strike="noStrike">
              <a:solidFill>
                <a:srgbClr val="000000"/>
              </a:solidFill>
              <a:latin typeface="Arial"/>
            </a:endParaRPr>
          </a:p>
          <a:p>
            <a:pPr indent="0">
              <a:lnSpc>
                <a:spcPct val="100000"/>
              </a:lnSpc>
              <a:spcBef>
                <a:spcPts val="479"/>
              </a:spcBef>
              <a:spcAft>
                <a:spcPts val="601"/>
              </a:spcAft>
              <a:buNone/>
              <a:tabLst>
                <a:tab algn="l" pos="0"/>
              </a:tabLst>
            </a:pPr>
            <a:endParaRPr b="0" lang="en-US" sz="2100" spc="-1" strike="noStrike">
              <a:solidFill>
                <a:srgbClr val="000000"/>
              </a:solidFill>
              <a:latin typeface="Arial"/>
            </a:endParaRPr>
          </a:p>
          <a:p>
            <a:pPr marL="396000" indent="-396000">
              <a:lnSpc>
                <a:spcPct val="100000"/>
              </a:lnSpc>
              <a:spcBef>
                <a:spcPts val="479"/>
              </a:spcBef>
              <a:spcAft>
                <a:spcPts val="601"/>
              </a:spcAft>
              <a:buClr>
                <a:srgbClr val="0000ff"/>
              </a:buClr>
              <a:buSzPct val="145000"/>
              <a:buFont typeface="Arial"/>
              <a:buChar char="•"/>
              <a:tabLst>
                <a:tab algn="l" pos="0"/>
              </a:tabLst>
            </a:pPr>
            <a:r>
              <a:rPr b="0" lang="en-US" sz="2100" spc="-1" strike="noStrike">
                <a:solidFill>
                  <a:srgbClr val="000000"/>
                </a:solidFill>
                <a:latin typeface="Times New Roman"/>
                <a:ea typeface="Arial"/>
              </a:rPr>
              <a:t>The methods involved in this project are Exploratory Data Analysis(Data preprocessing &amp; Data visualization),Cross-Validation(train_test_split),Normalisation(MinMax Scaling &amp; Standardization)Training &amp; testing and finally prediction.</a:t>
            </a:r>
            <a:endParaRPr b="0" lang="en-US" sz="2100" spc="-1" strike="noStrike">
              <a:solidFill>
                <a:srgbClr val="000000"/>
              </a:solidFill>
              <a:latin typeface="Arial"/>
            </a:endParaRPr>
          </a:p>
          <a:p>
            <a:pPr indent="0">
              <a:lnSpc>
                <a:spcPct val="100000"/>
              </a:lnSpc>
              <a:spcBef>
                <a:spcPts val="479"/>
              </a:spcBef>
              <a:spcAft>
                <a:spcPts val="601"/>
              </a:spcAft>
              <a:buNone/>
              <a:tabLst>
                <a:tab algn="l" pos="0"/>
              </a:tabLst>
            </a:pPr>
            <a:endParaRPr b="0" lang="en-US" sz="20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68" name="PlaceHolder 1"/>
          <p:cNvSpPr>
            <a:spLocks noGrp="1"/>
          </p:cNvSpPr>
          <p:nvPr>
            <p:ph type="title"/>
          </p:nvPr>
        </p:nvSpPr>
        <p:spPr>
          <a:xfrm>
            <a:off x="-96480" y="327960"/>
            <a:ext cx="8594640" cy="93024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69" name="PlaceHolder 2"/>
          <p:cNvSpPr>
            <a:spLocks noGrp="1"/>
          </p:cNvSpPr>
          <p:nvPr>
            <p:ph/>
          </p:nvPr>
        </p:nvSpPr>
        <p:spPr>
          <a:xfrm>
            <a:off x="791280" y="1258560"/>
            <a:ext cx="10073880" cy="4738680"/>
          </a:xfrm>
          <a:prstGeom prst="rect">
            <a:avLst/>
          </a:prstGeom>
          <a:noFill/>
          <a:ln w="0">
            <a:noFill/>
          </a:ln>
        </p:spPr>
        <p:txBody>
          <a:bodyPr lIns="90000" rIns="90000" tIns="45000" bIns="45000" anchor="ctr">
            <a:noAutofit/>
          </a:bodyPr>
          <a:p>
            <a:pPr marL="285840" indent="-285840">
              <a:lnSpc>
                <a:spcPct val="100000"/>
              </a:lnSpc>
              <a:spcBef>
                <a:spcPts val="340"/>
              </a:spcBef>
              <a:spcAft>
                <a:spcPts val="601"/>
              </a:spcAft>
              <a:buClr>
                <a:srgbClr val="1287c3"/>
              </a:buClr>
              <a:buSzPct val="145000"/>
              <a:buFont typeface="Corbel"/>
              <a:buAutoNum type="arabicPeriod" startAt="3"/>
            </a:pPr>
            <a:r>
              <a:rPr b="1" lang="en-US" sz="1800" spc="-1" strike="noStrike" u="sng">
                <a:solidFill>
                  <a:srgbClr val="000000"/>
                </a:solidFill>
                <a:uFillTx/>
                <a:latin typeface="Söhne"/>
                <a:ea typeface="Arial"/>
              </a:rPr>
              <a:t>Target Variable Analysis:</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Visualizing the distribution of the target variable is crucial for understanding the problem's nature and identifying any class imbalances in classification tasks.</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In regression tasks, scatter plots or regression lines can help visualize the relationship between the target variable and independent variables.</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Corbel"/>
              <a:buAutoNum type="arabicPeriod" startAt="4"/>
            </a:pPr>
            <a:r>
              <a:rPr b="1" lang="en-US" sz="1800" spc="-1" strike="noStrike" u="sng">
                <a:solidFill>
                  <a:srgbClr val="000000"/>
                </a:solidFill>
                <a:uFillTx/>
                <a:latin typeface="Söhne"/>
                <a:ea typeface="Arial"/>
              </a:rPr>
              <a:t>Model Performance Visualization:</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After training the machine learning model, visualizations of model performance metrics (e.g., accuracy, precision, recall, F1-score) can aid in assessing the model's effectiveness.</a:t>
            </a:r>
            <a:endParaRPr b="0" lang="en-US" sz="18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70" name="PlaceHolder 1"/>
          <p:cNvSpPr>
            <a:spLocks noGrp="1"/>
          </p:cNvSpPr>
          <p:nvPr>
            <p:ph type="title"/>
          </p:nvPr>
        </p:nvSpPr>
        <p:spPr>
          <a:xfrm>
            <a:off x="1231200" y="301680"/>
            <a:ext cx="8594640" cy="831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Cross-Validation</a:t>
            </a:r>
            <a:endParaRPr b="0" lang="en-US" sz="4000" spc="-1" strike="noStrike">
              <a:solidFill>
                <a:srgbClr val="000000"/>
              </a:solidFill>
              <a:latin typeface="Arial"/>
            </a:endParaRPr>
          </a:p>
        </p:txBody>
      </p:sp>
      <p:sp>
        <p:nvSpPr>
          <p:cNvPr id="471" name="PlaceHolder 2"/>
          <p:cNvSpPr>
            <a:spLocks noGrp="1"/>
          </p:cNvSpPr>
          <p:nvPr>
            <p:ph/>
          </p:nvPr>
        </p:nvSpPr>
        <p:spPr>
          <a:xfrm>
            <a:off x="747360" y="1292400"/>
            <a:ext cx="9951480" cy="5119920"/>
          </a:xfrm>
          <a:prstGeom prst="rect">
            <a:avLst/>
          </a:prstGeom>
          <a:noFill/>
          <a:ln w="0">
            <a:noFill/>
          </a:ln>
        </p:spPr>
        <p:txBody>
          <a:bodyPr lIns="90000" rIns="90000" tIns="45000" bIns="45000" anchor="ctr">
            <a:normAutofit/>
          </a:bodyPr>
          <a:p>
            <a:pPr marL="2858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Cross-validation is a resampling technique used in machine learning to evaluate the performance of a model and assess its generalization ability on unseen data. It helps to overcome issues like overfitting or underfitting by providing a more reliable estimate of the model's performance. Cross-validation involves splitting the dataset into multiple subsets, training the model on different combinations of these subsets, and then evaluating its performance on the remaining data. </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The process includes :</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Corbel"/>
              <a:buAutoNum type="arabicPeriod"/>
            </a:pPr>
            <a:r>
              <a:rPr b="1" lang="en-US" sz="1800" spc="-1" strike="noStrike" u="sng">
                <a:solidFill>
                  <a:srgbClr val="000000"/>
                </a:solidFill>
                <a:uFillTx/>
                <a:latin typeface="Söhne"/>
                <a:ea typeface="Arial"/>
              </a:rPr>
              <a:t>Data Splitting</a:t>
            </a:r>
            <a:r>
              <a:rPr b="0" lang="en-US" sz="1800" spc="-1" strike="noStrike" u="sng">
                <a:solidFill>
                  <a:srgbClr val="000000"/>
                </a:solidFill>
                <a:uFillTx/>
                <a:latin typeface="Söhne"/>
                <a:ea typeface="Arial"/>
              </a:rPr>
              <a:t>:</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Wingdings" charset="2"/>
              <a:buChar char=""/>
            </a:pPr>
            <a:r>
              <a:rPr b="0" lang="en-US" sz="1800" spc="-1" strike="noStrike">
                <a:solidFill>
                  <a:srgbClr val="000000"/>
                </a:solidFill>
                <a:latin typeface="Söhne"/>
                <a:ea typeface="Arial"/>
              </a:rPr>
              <a:t>The original dataset is divided into "k" equally-sized or nearly equally-sized folds (subsets).</a:t>
            </a:r>
            <a:endParaRPr b="0" lang="en-US" sz="1800" spc="-1" strike="noStrike">
              <a:solidFill>
                <a:srgbClr val="000000"/>
              </a:solidFill>
              <a:latin typeface="Arial"/>
            </a:endParaRPr>
          </a:p>
          <a:p>
            <a:pPr marL="457200" indent="-457200">
              <a:lnSpc>
                <a:spcPct val="100000"/>
              </a:lnSpc>
              <a:spcBef>
                <a:spcPts val="340"/>
              </a:spcBef>
              <a:spcAft>
                <a:spcPts val="601"/>
              </a:spcAft>
              <a:buClr>
                <a:srgbClr val="1287c3"/>
              </a:buClr>
              <a:buSzPct val="145000"/>
              <a:buFont typeface="Corbel"/>
              <a:buAutoNum type="arabicPeriod" startAt="2"/>
            </a:pPr>
            <a:r>
              <a:rPr b="1" lang="en-US" sz="1800" spc="-1" strike="noStrike" u="sng">
                <a:solidFill>
                  <a:srgbClr val="000000"/>
                </a:solidFill>
                <a:uFillTx/>
                <a:latin typeface="Söhne"/>
                <a:ea typeface="Arial"/>
              </a:rPr>
              <a:t>Training and Validation</a:t>
            </a:r>
            <a:r>
              <a:rPr b="0" lang="en-US" sz="1800" spc="-1" strike="noStrike" u="sng">
                <a:solidFill>
                  <a:srgbClr val="000000"/>
                </a:solidFill>
                <a:uFillTx/>
                <a:latin typeface="Söhne"/>
                <a:ea typeface="Arial"/>
              </a:rPr>
              <a:t>:</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The model is trained k(we are taking k as 2) times, each time using different combinations of "k-1" folds as the training data and the remaining fold as the validation (test) data.</a:t>
            </a:r>
            <a:endParaRPr b="0" lang="en-US" sz="18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72" name="PlaceHolder 1"/>
          <p:cNvSpPr>
            <a:spLocks noGrp="1"/>
          </p:cNvSpPr>
          <p:nvPr>
            <p:ph type="title"/>
          </p:nvPr>
        </p:nvSpPr>
        <p:spPr>
          <a:xfrm>
            <a:off x="1316880" y="52200"/>
            <a:ext cx="8594640" cy="76896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73" name="PlaceHolder 2"/>
          <p:cNvSpPr>
            <a:spLocks noGrp="1"/>
          </p:cNvSpPr>
          <p:nvPr>
            <p:ph/>
          </p:nvPr>
        </p:nvSpPr>
        <p:spPr>
          <a:xfrm>
            <a:off x="1411560" y="731160"/>
            <a:ext cx="10125720" cy="3827160"/>
          </a:xfrm>
          <a:prstGeom prst="rect">
            <a:avLst/>
          </a:prstGeom>
          <a:noFill/>
          <a:ln w="0">
            <a:noFill/>
          </a:ln>
        </p:spPr>
        <p:txBody>
          <a:bodyPr lIns="90000" rIns="90000" tIns="45000" bIns="45000" anchor="ctr">
            <a:noAutofit/>
          </a:bodyPr>
          <a:p>
            <a:pPr lvl="1" marL="743040" indent="-285840">
              <a:lnSpc>
                <a:spcPct val="100000"/>
              </a:lnSpc>
              <a:spcBef>
                <a:spcPts val="400"/>
              </a:spcBef>
              <a:spcAft>
                <a:spcPts val="601"/>
              </a:spcAft>
              <a:buClr>
                <a:srgbClr val="1287c3"/>
              </a:buClr>
              <a:buSzPct val="145000"/>
              <a:buFont typeface="Arial"/>
              <a:buChar char="•"/>
            </a:pPr>
            <a:r>
              <a:rPr b="0" lang="en-US" sz="2000" spc="-1" strike="noStrike">
                <a:solidFill>
                  <a:srgbClr val="000000"/>
                </a:solidFill>
                <a:latin typeface="Söhne"/>
                <a:ea typeface="Arial"/>
              </a:rPr>
              <a:t>For example, in 5-fold cross-validation, the dataset is divided into 5 subsets. The model is trained 5 times, each time using 4 folds for training and 1 fold for validation.</a:t>
            </a:r>
            <a:endParaRPr b="0" lang="en-US" sz="2000" spc="-1" strike="noStrike">
              <a:solidFill>
                <a:srgbClr val="000000"/>
              </a:solidFill>
              <a:latin typeface="Arial"/>
            </a:endParaRPr>
          </a:p>
          <a:p>
            <a:pPr marL="285840" indent="-285840">
              <a:lnSpc>
                <a:spcPct val="100000"/>
              </a:lnSpc>
              <a:spcBef>
                <a:spcPts val="479"/>
              </a:spcBef>
              <a:spcAft>
                <a:spcPts val="601"/>
              </a:spcAft>
              <a:buClr>
                <a:srgbClr val="1287c3"/>
              </a:buClr>
              <a:buSzPct val="145000"/>
              <a:buFont typeface="Corbel"/>
              <a:buAutoNum type="arabicPeriod" startAt="3"/>
            </a:pPr>
            <a:r>
              <a:rPr b="1" lang="en-US" sz="2400" spc="-1" strike="noStrike" u="sng">
                <a:solidFill>
                  <a:srgbClr val="000000"/>
                </a:solidFill>
                <a:uFillTx/>
                <a:latin typeface="Söhne"/>
                <a:ea typeface="Arial"/>
              </a:rPr>
              <a:t>Performance Evaluation</a:t>
            </a:r>
            <a:r>
              <a:rPr b="0" lang="en-US" sz="2400" spc="-1" strike="noStrike" u="sng">
                <a:solidFill>
                  <a:srgbClr val="000000"/>
                </a:solidFill>
                <a:uFillTx/>
                <a:latin typeface="Söhne"/>
                <a:ea typeface="Arial"/>
              </a:rPr>
              <a:t>:</a:t>
            </a:r>
            <a:endParaRPr b="0" lang="en-US" sz="2400" spc="-1" strike="noStrike">
              <a:solidFill>
                <a:srgbClr val="000000"/>
              </a:solidFill>
              <a:latin typeface="Arial"/>
            </a:endParaRPr>
          </a:p>
          <a:p>
            <a:pPr lvl="1" marL="743040" indent="-285840">
              <a:lnSpc>
                <a:spcPct val="100000"/>
              </a:lnSpc>
              <a:spcBef>
                <a:spcPts val="400"/>
              </a:spcBef>
              <a:spcAft>
                <a:spcPts val="601"/>
              </a:spcAft>
              <a:buClr>
                <a:srgbClr val="1287c3"/>
              </a:buClr>
              <a:buSzPct val="145000"/>
              <a:buFont typeface="Arial"/>
              <a:buChar char="•"/>
            </a:pPr>
            <a:r>
              <a:rPr b="0" lang="en-US" sz="2000" spc="-1" strike="noStrike">
                <a:solidFill>
                  <a:srgbClr val="000000"/>
                </a:solidFill>
                <a:latin typeface="Söhne"/>
                <a:ea typeface="Arial"/>
              </a:rPr>
              <a:t>The performance metrics (e.g., accuracy, precision, recall, F1-score, R2 score) are computed for each fold, providing an average performance metric across all "k" runs.</a:t>
            </a:r>
            <a:endParaRPr b="0" lang="en-US" sz="2000" spc="-1" strike="noStrike">
              <a:solidFill>
                <a:srgbClr val="000000"/>
              </a:solidFill>
              <a:latin typeface="Arial"/>
            </a:endParaRPr>
          </a:p>
          <a:p>
            <a:pPr lvl="1" marL="743040" indent="-285840">
              <a:lnSpc>
                <a:spcPct val="100000"/>
              </a:lnSpc>
              <a:spcBef>
                <a:spcPts val="400"/>
              </a:spcBef>
              <a:spcAft>
                <a:spcPts val="601"/>
              </a:spcAft>
              <a:buClr>
                <a:srgbClr val="1287c3"/>
              </a:buClr>
              <a:buSzPct val="145000"/>
              <a:buFont typeface="Arial"/>
              <a:buChar char="•"/>
            </a:pPr>
            <a:r>
              <a:rPr b="0" lang="en-US" sz="2000" spc="-1" strike="noStrike">
                <a:solidFill>
                  <a:srgbClr val="000000"/>
                </a:solidFill>
                <a:latin typeface="Söhne"/>
                <a:ea typeface="Arial"/>
              </a:rPr>
              <a:t>The average performance metric is a more reliable estimate of the model's performance compared to a single train-test split.</a:t>
            </a:r>
            <a:endParaRPr b="0" lang="en-US" sz="20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pic>
        <p:nvPicPr>
          <p:cNvPr id="474" name="Picture 4" descr=""/>
          <p:cNvPicPr/>
          <p:nvPr/>
        </p:nvPicPr>
        <p:blipFill>
          <a:blip r:embed="rId2"/>
          <a:stretch/>
        </p:blipFill>
        <p:spPr>
          <a:xfrm>
            <a:off x="4167720" y="3830400"/>
            <a:ext cx="5178960" cy="27644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75" name="PlaceHolder 1"/>
          <p:cNvSpPr>
            <a:spLocks noGrp="1"/>
          </p:cNvSpPr>
          <p:nvPr>
            <p:ph type="title"/>
          </p:nvPr>
        </p:nvSpPr>
        <p:spPr>
          <a:xfrm>
            <a:off x="888120" y="126000"/>
            <a:ext cx="8594640" cy="96588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76" name="PlaceHolder 2"/>
          <p:cNvSpPr>
            <a:spLocks noGrp="1"/>
          </p:cNvSpPr>
          <p:nvPr>
            <p:ph/>
          </p:nvPr>
        </p:nvSpPr>
        <p:spPr>
          <a:xfrm>
            <a:off x="1519920" y="1156680"/>
            <a:ext cx="8594640" cy="3959280"/>
          </a:xfrm>
          <a:prstGeom prst="rect">
            <a:avLst/>
          </a:prstGeom>
          <a:noFill/>
          <a:ln w="0">
            <a:noFill/>
          </a:ln>
        </p:spPr>
        <p:txBody>
          <a:bodyPr lIns="90000" rIns="90000" tIns="45000" bIns="45000" anchor="ctr">
            <a:noAutofit/>
          </a:bodyPr>
          <a:p>
            <a:pPr marL="285840" indent="-285840">
              <a:lnSpc>
                <a:spcPct val="100000"/>
              </a:lnSpc>
              <a:spcBef>
                <a:spcPts val="479"/>
              </a:spcBef>
              <a:spcAft>
                <a:spcPts val="601"/>
              </a:spcAft>
              <a:buClr>
                <a:srgbClr val="1287c3"/>
              </a:buClr>
              <a:buSzPct val="145000"/>
              <a:buFont typeface="Arial"/>
              <a:buChar char="•"/>
            </a:pPr>
            <a:r>
              <a:rPr b="1" lang="en-US" sz="2400" spc="-1" strike="noStrike" u="sng">
                <a:solidFill>
                  <a:srgbClr val="000000"/>
                </a:solidFill>
                <a:uFillTx/>
                <a:latin typeface="Söhne"/>
                <a:ea typeface="Arial"/>
              </a:rPr>
              <a:t>Benefits of Cross-Validation</a:t>
            </a:r>
            <a:r>
              <a:rPr b="0" lang="en-US" sz="2400" spc="-1" strike="noStrike" u="sng">
                <a:solidFill>
                  <a:srgbClr val="000000"/>
                </a:solidFill>
                <a:uFillTx/>
                <a:latin typeface="Söhne"/>
                <a:ea typeface="Arial"/>
              </a:rPr>
              <a:t>:</a:t>
            </a:r>
            <a:endParaRPr b="0" lang="en-US" sz="2400" spc="-1" strike="noStrike">
              <a:solidFill>
                <a:srgbClr val="000000"/>
              </a:solidFill>
              <a:latin typeface="Arial"/>
            </a:endParaRPr>
          </a:p>
          <a:p>
            <a:pPr lvl="1" marL="743040" indent="-285840">
              <a:lnSpc>
                <a:spcPct val="100000"/>
              </a:lnSpc>
              <a:spcBef>
                <a:spcPts val="36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Provides a more reliable estimate of the model's performance, as it averages the results over multiple folds.</a:t>
            </a:r>
            <a:endParaRPr b="0" lang="en-US" sz="1800" spc="-1" strike="noStrike">
              <a:solidFill>
                <a:srgbClr val="000000"/>
              </a:solidFill>
              <a:latin typeface="Arial"/>
            </a:endParaRPr>
          </a:p>
          <a:p>
            <a:pPr lvl="1" marL="743040" indent="-285840">
              <a:lnSpc>
                <a:spcPct val="100000"/>
              </a:lnSpc>
              <a:spcBef>
                <a:spcPts val="36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Helps in selecting hyperparameters for the model, as it reduces the risk of hyperparameter tuning based on a specific train-test split.</a:t>
            </a:r>
            <a:endParaRPr b="0" lang="en-US" sz="1800" spc="-1" strike="noStrike">
              <a:solidFill>
                <a:srgbClr val="000000"/>
              </a:solidFill>
              <a:latin typeface="Arial"/>
            </a:endParaRPr>
          </a:p>
          <a:p>
            <a:pPr lvl="1" marL="743040" indent="-285840">
              <a:lnSpc>
                <a:spcPct val="100000"/>
              </a:lnSpc>
              <a:spcBef>
                <a:spcPts val="360"/>
              </a:spcBef>
              <a:spcAft>
                <a:spcPts val="601"/>
              </a:spcAft>
              <a:buClr>
                <a:srgbClr val="1287c3"/>
              </a:buClr>
              <a:buSzPct val="145000"/>
              <a:buFont typeface="Corbel"/>
              <a:buAutoNum type="arabicPeriod"/>
            </a:pPr>
            <a:r>
              <a:rPr b="0" lang="en-US" sz="1800" spc="-1" strike="noStrike">
                <a:solidFill>
                  <a:srgbClr val="000000"/>
                </a:solidFill>
                <a:latin typeface="Söhne"/>
                <a:ea typeface="Arial"/>
              </a:rPr>
              <a:t>Offers a better understanding of the model's generalization ability on unseen data.</a:t>
            </a:r>
            <a:endParaRPr b="0" lang="en-US" sz="18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77" name="PlaceHolder 1"/>
          <p:cNvSpPr>
            <a:spLocks noGrp="1"/>
          </p:cNvSpPr>
          <p:nvPr>
            <p:ph type="title"/>
          </p:nvPr>
        </p:nvSpPr>
        <p:spPr>
          <a:xfrm>
            <a:off x="1798560" y="134280"/>
            <a:ext cx="8594640" cy="813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Algorithms used</a:t>
            </a:r>
            <a:endParaRPr b="0" lang="en-US" sz="4000" spc="-1" strike="noStrike">
              <a:solidFill>
                <a:srgbClr val="000000"/>
              </a:solidFill>
              <a:latin typeface="Arial"/>
            </a:endParaRPr>
          </a:p>
        </p:txBody>
      </p:sp>
      <p:pic>
        <p:nvPicPr>
          <p:cNvPr id="478" name="Picture 3" descr=""/>
          <p:cNvPicPr/>
          <p:nvPr/>
        </p:nvPicPr>
        <p:blipFill>
          <a:blip r:embed="rId2"/>
          <a:stretch/>
        </p:blipFill>
        <p:spPr>
          <a:xfrm>
            <a:off x="2626920" y="2065680"/>
            <a:ext cx="7929000" cy="4388040"/>
          </a:xfrm>
          <a:prstGeom prst="rect">
            <a:avLst/>
          </a:prstGeom>
          <a:ln w="0">
            <a:noFill/>
          </a:ln>
        </p:spPr>
      </p:pic>
      <p:sp>
        <p:nvSpPr>
          <p:cNvPr id="479" name="Rectangle 526"/>
          <p:cNvSpPr/>
          <p:nvPr/>
        </p:nvSpPr>
        <p:spPr>
          <a:xfrm>
            <a:off x="5159880" y="1156320"/>
            <a:ext cx="323964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IN" sz="2800" spc="-1" strike="noStrike">
                <a:solidFill>
                  <a:srgbClr val="000000"/>
                </a:solidFill>
                <a:latin typeface="Söhne"/>
                <a:ea typeface="DejaVu Sans"/>
              </a:rPr>
              <a:t>Decision Tree</a:t>
            </a:r>
            <a:endParaRPr b="0" lang="en-GB"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1000"/>
          </a:blip>
          <a:stretch/>
        </a:blipFill>
      </p:bgPr>
    </p:bg>
    <p:spTree>
      <p:nvGrpSpPr>
        <p:cNvPr id="1" name=""/>
        <p:cNvGrpSpPr/>
        <p:nvPr/>
      </p:nvGrpSpPr>
      <p:grpSpPr>
        <a:xfrm>
          <a:off x="0" y="0"/>
          <a:ext cx="0" cy="0"/>
          <a:chOff x="0" y="0"/>
          <a:chExt cx="0" cy="0"/>
        </a:xfrm>
      </p:grpSpPr>
      <p:sp>
        <p:nvSpPr>
          <p:cNvPr id="480" name="PlaceHolder 1"/>
          <p:cNvSpPr>
            <a:spLocks noGrp="1"/>
          </p:cNvSpPr>
          <p:nvPr>
            <p:ph type="title"/>
          </p:nvPr>
        </p:nvSpPr>
        <p:spPr>
          <a:xfrm>
            <a:off x="1693080" y="208800"/>
            <a:ext cx="8594640" cy="804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81" name="PlaceHolder 2"/>
          <p:cNvSpPr>
            <a:spLocks noGrp="1"/>
          </p:cNvSpPr>
          <p:nvPr>
            <p:ph/>
          </p:nvPr>
        </p:nvSpPr>
        <p:spPr>
          <a:xfrm>
            <a:off x="1693080" y="1749960"/>
            <a:ext cx="9129600" cy="4498200"/>
          </a:xfrm>
          <a:prstGeom prst="rect">
            <a:avLst/>
          </a:prstGeom>
          <a:noFill/>
          <a:ln w="0">
            <a:noFill/>
          </a:ln>
        </p:spPr>
        <p:txBody>
          <a:bodyPr lIns="90000" rIns="90000" tIns="45000" bIns="45000" anchor="ctr">
            <a:noAutofit/>
          </a:bodyPr>
          <a:p>
            <a:pPr marL="285840" indent="-285840">
              <a:lnSpc>
                <a:spcPct val="100000"/>
              </a:lnSpc>
              <a:spcBef>
                <a:spcPts val="340"/>
              </a:spcBef>
              <a:spcAft>
                <a:spcPts val="601"/>
              </a:spcAft>
              <a:buClr>
                <a:srgbClr val="1287c3"/>
              </a:buClr>
              <a:buSzPct val="145000"/>
              <a:buFont typeface="Arial"/>
              <a:buChar char="•"/>
            </a:pPr>
            <a:r>
              <a:rPr b="0" lang="en-US" sz="2000" spc="-1" strike="noStrike">
                <a:solidFill>
                  <a:srgbClr val="000000"/>
                </a:solidFill>
                <a:latin typeface="Söhne"/>
                <a:ea typeface="Arial"/>
              </a:rPr>
              <a:t>A decision tree is a popular supervised machine learning algorithm used for both classification and regression tasks. It works by creating a tree-like model of decisions and their possible consequences based on the features (attributes) of the data. </a:t>
            </a:r>
            <a:endParaRPr b="0" lang="en-US" sz="20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0" lang="en-US" sz="2000" spc="-1" strike="noStrike">
                <a:solidFill>
                  <a:srgbClr val="000000"/>
                </a:solidFill>
                <a:latin typeface="Söhne"/>
                <a:ea typeface="Arial"/>
              </a:rPr>
              <a:t>Each internal node of the tree represents a decision based on a specific feature, and each leaf node represents a class label (in classification) or a numerical value (in regression). </a:t>
            </a:r>
            <a:endParaRPr b="0" lang="en-US" sz="20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0" lang="en-US" sz="2000" spc="-1" strike="noStrike">
                <a:solidFill>
                  <a:srgbClr val="000000"/>
                </a:solidFill>
                <a:latin typeface="Söhne"/>
                <a:ea typeface="Arial"/>
              </a:rPr>
              <a:t>Decision trees are widely used due to their simplicity, interpretability, and ability to handle both categorical and numerical data.</a:t>
            </a:r>
            <a:endParaRPr b="0" lang="en-US" sz="20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1" lang="en-US" sz="2000" spc="-1" strike="noStrike" u="sng">
                <a:solidFill>
                  <a:srgbClr val="000000"/>
                </a:solidFill>
                <a:uFillTx/>
                <a:latin typeface="Söhne"/>
                <a:ea typeface="Arial"/>
              </a:rPr>
              <a:t>Working of Decision Trees :</a:t>
            </a:r>
            <a:endParaRPr b="0" lang="en-US" sz="20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Corbel"/>
              <a:buAutoNum type="arabicPeriod"/>
            </a:pPr>
            <a:r>
              <a:rPr b="1" lang="en-US" sz="2000" spc="-1" strike="noStrike" u="sng">
                <a:solidFill>
                  <a:srgbClr val="000000"/>
                </a:solidFill>
                <a:uFillTx/>
                <a:latin typeface="Söhne"/>
                <a:ea typeface="Arial"/>
              </a:rPr>
              <a:t>Tree Construction</a:t>
            </a:r>
            <a:r>
              <a:rPr b="1" lang="en-US" sz="2000" spc="-1" strike="noStrike">
                <a:solidFill>
                  <a:srgbClr val="000000"/>
                </a:solidFill>
                <a:latin typeface="Söhne"/>
                <a:ea typeface="Arial"/>
              </a:rPr>
              <a:t>:</a:t>
            </a:r>
            <a:endParaRPr b="0" lang="en-US" sz="20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2000" spc="-1" strike="noStrike">
                <a:solidFill>
                  <a:srgbClr val="000000"/>
                </a:solidFill>
                <a:latin typeface="Söhne"/>
                <a:ea typeface="Arial"/>
              </a:rPr>
              <a:t>The algorithm starts with the entire dataset at the root node.</a:t>
            </a:r>
            <a:endParaRPr b="0" lang="en-US" sz="20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2000" spc="-1" strike="noStrike">
                <a:solidFill>
                  <a:srgbClr val="000000"/>
                </a:solidFill>
                <a:latin typeface="Söhne"/>
                <a:ea typeface="Arial"/>
              </a:rPr>
              <a:t>It evaluates different features based on a specific criterion (e.g., Gini impurity for classification or mean squared error for regression) to determine the best feature to split the data at each node.</a:t>
            </a:r>
            <a:endParaRPr b="0" lang="en-US" sz="20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82" name="PlaceHolder 1"/>
          <p:cNvSpPr>
            <a:spLocks noGrp="1"/>
          </p:cNvSpPr>
          <p:nvPr>
            <p:ph type="title"/>
          </p:nvPr>
        </p:nvSpPr>
        <p:spPr>
          <a:xfrm>
            <a:off x="1798560" y="371160"/>
            <a:ext cx="8594640" cy="89424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83" name="PlaceHolder 2"/>
          <p:cNvSpPr>
            <a:spLocks noGrp="1"/>
          </p:cNvSpPr>
          <p:nvPr>
            <p:ph/>
          </p:nvPr>
        </p:nvSpPr>
        <p:spPr>
          <a:xfrm>
            <a:off x="978120" y="818280"/>
            <a:ext cx="9885240" cy="5429880"/>
          </a:xfrm>
          <a:prstGeom prst="rect">
            <a:avLst/>
          </a:prstGeom>
          <a:noFill/>
          <a:ln w="0">
            <a:noFill/>
          </a:ln>
        </p:spPr>
        <p:txBody>
          <a:bodyPr lIns="90000" rIns="90000" tIns="45000" bIns="45000" anchor="ctr">
            <a:noAutofit/>
          </a:bodyPr>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tabLst>
                <a:tab algn="l" pos="0"/>
              </a:tabLst>
            </a:pPr>
            <a:r>
              <a:rPr b="0" lang="en-US" sz="2000" spc="-1" strike="noStrike">
                <a:solidFill>
                  <a:srgbClr val="000000"/>
                </a:solidFill>
                <a:latin typeface="Söhne"/>
                <a:ea typeface="Arial"/>
              </a:rPr>
              <a:t>The dataset is partitioned into subsets at each internal node, based on the selected feature's values.</a:t>
            </a:r>
            <a:endParaRPr b="0" lang="en-US" sz="20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tabLst>
                <a:tab algn="l" pos="0"/>
              </a:tabLst>
            </a:pPr>
            <a:r>
              <a:rPr b="0" lang="en-US" sz="2000" spc="-1" strike="noStrike">
                <a:solidFill>
                  <a:srgbClr val="000000"/>
                </a:solidFill>
                <a:latin typeface="Söhne"/>
                <a:ea typeface="Arial"/>
              </a:rPr>
              <a:t>The process continues recursively until a stopping criterion is met, such as reaching a maximum depth or having a minimum number of samples per leaf.</a:t>
            </a:r>
            <a:endParaRPr b="0" lang="en-US" sz="20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Corbel"/>
              <a:buAutoNum type="arabicPeriod" startAt="2"/>
              <a:tabLst>
                <a:tab algn="l" pos="0"/>
              </a:tabLst>
            </a:pPr>
            <a:r>
              <a:rPr b="1" lang="en-US" sz="2000" spc="-1" strike="noStrike">
                <a:solidFill>
                  <a:srgbClr val="000000"/>
                </a:solidFill>
                <a:latin typeface="Söhne"/>
                <a:ea typeface="Arial"/>
              </a:rPr>
              <a:t>Decision Making:</a:t>
            </a:r>
            <a:endParaRPr b="0" lang="en-US" sz="20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tabLst>
                <a:tab algn="l" pos="0"/>
              </a:tabLst>
            </a:pPr>
            <a:r>
              <a:rPr b="0" lang="en-US" sz="2000" spc="-1" strike="noStrike">
                <a:solidFill>
                  <a:srgbClr val="000000"/>
                </a:solidFill>
                <a:latin typeface="Söhne"/>
                <a:ea typeface="Arial"/>
              </a:rPr>
              <a:t>To make predictions, a new data point traverses the decision tree from the root node to a leaf node, following the decisions made during the training phase.</a:t>
            </a:r>
            <a:endParaRPr b="0" lang="en-US" sz="20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tabLst>
                <a:tab algn="l" pos="0"/>
              </a:tabLst>
            </a:pPr>
            <a:r>
              <a:rPr b="0" lang="en-US" sz="2000" spc="-1" strike="noStrike">
                <a:solidFill>
                  <a:srgbClr val="000000"/>
                </a:solidFill>
                <a:latin typeface="Söhne"/>
                <a:ea typeface="Arial"/>
              </a:rPr>
              <a:t>The predicted class label (for classification) or numerical value (for regression) at the leaf node is the output of the decision tree.</a:t>
            </a:r>
            <a:endParaRPr b="0" lang="en-US" sz="20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84" name="PlaceHolder 1"/>
          <p:cNvSpPr>
            <a:spLocks noGrp="1"/>
          </p:cNvSpPr>
          <p:nvPr>
            <p:ph type="title"/>
          </p:nvPr>
        </p:nvSpPr>
        <p:spPr>
          <a:xfrm>
            <a:off x="1538640" y="176400"/>
            <a:ext cx="8594640" cy="652320"/>
          </a:xfrm>
          <a:prstGeom prst="rect">
            <a:avLst/>
          </a:prstGeom>
          <a:noFill/>
          <a:ln w="0">
            <a:noFill/>
          </a:ln>
        </p:spPr>
        <p:txBody>
          <a:bodyPr lIns="90000" rIns="90000" tIns="45000" bIns="45000" anchor="ctr">
            <a:normAutofit fontScale="96000"/>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85" name="PlaceHolder 2"/>
          <p:cNvSpPr>
            <a:spLocks noGrp="1"/>
          </p:cNvSpPr>
          <p:nvPr>
            <p:ph/>
          </p:nvPr>
        </p:nvSpPr>
        <p:spPr>
          <a:xfrm>
            <a:off x="1813320" y="1263600"/>
            <a:ext cx="8594640" cy="4228200"/>
          </a:xfrm>
          <a:prstGeom prst="rect">
            <a:avLst/>
          </a:prstGeom>
          <a:noFill/>
          <a:ln w="0">
            <a:noFill/>
          </a:ln>
        </p:spPr>
        <p:txBody>
          <a:bodyPr lIns="90000" rIns="90000" tIns="45000" bIns="45000" anchor="ctr">
            <a:noAutofit/>
          </a:bodyPr>
          <a:p>
            <a:pPr marL="285840" indent="0">
              <a:lnSpc>
                <a:spcPct val="100000"/>
              </a:lnSpc>
              <a:spcBef>
                <a:spcPts val="439"/>
              </a:spcBef>
              <a:spcAft>
                <a:spcPts val="601"/>
              </a:spcAft>
              <a:buNone/>
              <a:tabLst>
                <a:tab algn="l" pos="0"/>
              </a:tabLst>
            </a:pPr>
            <a:r>
              <a:rPr b="1" lang="en-IN" sz="2200" spc="-1" strike="noStrike">
                <a:solidFill>
                  <a:srgbClr val="000000"/>
                </a:solidFill>
                <a:latin typeface="Söhne"/>
                <a:ea typeface="Arial"/>
              </a:rPr>
              <a:t> </a:t>
            </a:r>
            <a:endParaRPr b="0" lang="en-US" sz="2200" spc="-1" strike="noStrike">
              <a:solidFill>
                <a:srgbClr val="000000"/>
              </a:solidFill>
              <a:latin typeface="Arial"/>
            </a:endParaRPr>
          </a:p>
          <a:p>
            <a:pPr marL="28584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pic>
        <p:nvPicPr>
          <p:cNvPr id="486" name="Picture 4" descr=""/>
          <p:cNvPicPr/>
          <p:nvPr/>
        </p:nvPicPr>
        <p:blipFill>
          <a:blip r:embed="rId2"/>
          <a:stretch/>
        </p:blipFill>
        <p:spPr>
          <a:xfrm>
            <a:off x="2460600" y="2178720"/>
            <a:ext cx="8095320" cy="4150440"/>
          </a:xfrm>
          <a:prstGeom prst="rect">
            <a:avLst/>
          </a:prstGeom>
          <a:ln w="0">
            <a:noFill/>
          </a:ln>
        </p:spPr>
      </p:pic>
      <p:sp>
        <p:nvSpPr>
          <p:cNvPr id="487" name="Rectangle 534"/>
          <p:cNvSpPr/>
          <p:nvPr/>
        </p:nvSpPr>
        <p:spPr>
          <a:xfrm>
            <a:off x="4681440" y="1479960"/>
            <a:ext cx="2576160" cy="48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IN" sz="2200" spc="-1" strike="noStrike">
                <a:solidFill>
                  <a:srgbClr val="000000"/>
                </a:solidFill>
                <a:latin typeface="Söhne"/>
                <a:ea typeface="DejaVu Sans"/>
              </a:rPr>
              <a:t>Random Forest </a:t>
            </a:r>
            <a:endParaRPr b="0" lang="en-GB" sz="2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88" name="PlaceHolder 1"/>
          <p:cNvSpPr>
            <a:spLocks noGrp="1"/>
          </p:cNvSpPr>
          <p:nvPr>
            <p:ph type="title"/>
          </p:nvPr>
        </p:nvSpPr>
        <p:spPr>
          <a:xfrm>
            <a:off x="1178280" y="136800"/>
            <a:ext cx="8594640" cy="813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89" name="PlaceHolder 2"/>
          <p:cNvSpPr>
            <a:spLocks noGrp="1"/>
          </p:cNvSpPr>
          <p:nvPr>
            <p:ph/>
          </p:nvPr>
        </p:nvSpPr>
        <p:spPr>
          <a:xfrm>
            <a:off x="990000" y="-83160"/>
            <a:ext cx="10945080" cy="4820760"/>
          </a:xfrm>
          <a:prstGeom prst="rect">
            <a:avLst/>
          </a:prstGeom>
          <a:noFill/>
          <a:ln w="0">
            <a:noFill/>
          </a:ln>
        </p:spPr>
        <p:txBody>
          <a:bodyPr lIns="90000" rIns="90000" tIns="45000" bIns="45000" anchor="ctr">
            <a:normAutofit/>
          </a:bodyPr>
          <a:p>
            <a:pPr marL="2858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Random Forest is a powerful ensemble learning method widely used in machine learning for both classification and regression tasks. </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It is an extension of the decision tree algorithm and operates by creating multiple decision trees during training and combining their predictions to improve accuracy and reduce overfitting. </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Random Forest is known for its robustness, high accuracy, and ability to handle large and complex datasets.</a:t>
            </a:r>
            <a:endParaRPr b="0" lang="en-US" sz="18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pic>
        <p:nvPicPr>
          <p:cNvPr id="490" name="Picture 4" descr=""/>
          <p:cNvPicPr/>
          <p:nvPr/>
        </p:nvPicPr>
        <p:blipFill>
          <a:blip r:embed="rId2"/>
          <a:stretch/>
        </p:blipFill>
        <p:spPr>
          <a:xfrm>
            <a:off x="3464640" y="3071520"/>
            <a:ext cx="5365440" cy="34812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1000"/>
          </a:blip>
          <a:stretch/>
        </a:blipFill>
      </p:bgPr>
    </p:bg>
    <p:spTree>
      <p:nvGrpSpPr>
        <p:cNvPr id="1" name=""/>
        <p:cNvGrpSpPr/>
        <p:nvPr/>
      </p:nvGrpSpPr>
      <p:grpSpPr>
        <a:xfrm>
          <a:off x="0" y="0"/>
          <a:ext cx="0" cy="0"/>
          <a:chOff x="0" y="0"/>
          <a:chExt cx="0" cy="0"/>
        </a:xfrm>
      </p:grpSpPr>
      <p:sp>
        <p:nvSpPr>
          <p:cNvPr id="491" name="PlaceHolder 1"/>
          <p:cNvSpPr>
            <a:spLocks noGrp="1"/>
          </p:cNvSpPr>
          <p:nvPr>
            <p:ph type="title"/>
          </p:nvPr>
        </p:nvSpPr>
        <p:spPr>
          <a:xfrm>
            <a:off x="1910520" y="160920"/>
            <a:ext cx="8594640" cy="777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92" name="PlaceHolder 2"/>
          <p:cNvSpPr>
            <a:spLocks noGrp="1"/>
          </p:cNvSpPr>
          <p:nvPr>
            <p:ph/>
          </p:nvPr>
        </p:nvSpPr>
        <p:spPr>
          <a:xfrm>
            <a:off x="1971360" y="1306080"/>
            <a:ext cx="8594640" cy="4731120"/>
          </a:xfrm>
          <a:prstGeom prst="rect">
            <a:avLst/>
          </a:prstGeom>
          <a:noFill/>
          <a:ln w="0">
            <a:noFill/>
          </a:ln>
        </p:spPr>
        <p:txBody>
          <a:bodyPr lIns="90000" rIns="90000" tIns="45000" bIns="45000" anchor="ctr">
            <a:noAutofit/>
          </a:bodyPr>
          <a:p>
            <a:pPr marL="285840" indent="-285840">
              <a:lnSpc>
                <a:spcPct val="100000"/>
              </a:lnSpc>
              <a:spcBef>
                <a:spcPts val="340"/>
              </a:spcBef>
              <a:spcAft>
                <a:spcPts val="601"/>
              </a:spcAft>
              <a:buClr>
                <a:srgbClr val="1287c3"/>
              </a:buClr>
              <a:buSzPct val="145000"/>
              <a:buFont typeface="Arial"/>
              <a:buChar char="•"/>
            </a:pPr>
            <a:r>
              <a:rPr b="1" lang="en-US" sz="1800" spc="-1" strike="noStrike">
                <a:solidFill>
                  <a:srgbClr val="000000"/>
                </a:solidFill>
                <a:latin typeface="Söhne"/>
                <a:ea typeface="Arial"/>
              </a:rPr>
              <a:t>Working of Random Forest :</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Corbel"/>
              <a:buAutoNum type="arabicPeriod"/>
            </a:pPr>
            <a:r>
              <a:rPr b="1" lang="en-US" sz="1800" spc="-1" strike="noStrike">
                <a:solidFill>
                  <a:srgbClr val="000000"/>
                </a:solidFill>
                <a:latin typeface="Söhne"/>
                <a:ea typeface="Arial"/>
              </a:rPr>
              <a:t>Bootstrapping:</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Random Forest builds multiple decision trees using a process called bootstrapping or bagging. For each tree, a random subset of the original dataset is sampled with replacement to create a new training set of the same size as the original data.</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Corbel"/>
              <a:buAutoNum type="arabicPeriod" startAt="2"/>
            </a:pPr>
            <a:r>
              <a:rPr b="1" lang="en-US" sz="1800" spc="-1" strike="noStrike">
                <a:solidFill>
                  <a:srgbClr val="000000"/>
                </a:solidFill>
                <a:latin typeface="Söhne"/>
                <a:ea typeface="Arial"/>
              </a:rPr>
              <a:t>Feature Randomness:</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At each node of the decision tree, only a random subset of features (variables) is considered for splitting. This introduces additional randomness and diversity among the trees, reducing the risk of overfitting.</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Corbel"/>
              <a:buAutoNum type="arabicPeriod" startAt="2"/>
            </a:pPr>
            <a:r>
              <a:rPr b="1" lang="en-US" sz="1800" spc="-1" strike="noStrike">
                <a:solidFill>
                  <a:srgbClr val="000000"/>
                </a:solidFill>
                <a:latin typeface="Söhne"/>
                <a:ea typeface="Arial"/>
              </a:rPr>
              <a:t>Tree Building:</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Each decision tree in the Random Forest is built using the bootstrapped dataset and a subset of randomly selected features.</a:t>
            </a:r>
            <a:endParaRPr b="0" lang="en-US" sz="18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0000"/>
          </a:blip>
          <a:stretch/>
        </a:blipFill>
      </p:bgPr>
    </p:bg>
    <p:spTree>
      <p:nvGrpSpPr>
        <p:cNvPr id="1" name=""/>
        <p:cNvGrpSpPr/>
        <p:nvPr/>
      </p:nvGrpSpPr>
      <p:grpSpPr>
        <a:xfrm>
          <a:off x="0" y="0"/>
          <a:ext cx="0" cy="0"/>
          <a:chOff x="0" y="0"/>
          <a:chExt cx="0" cy="0"/>
        </a:xfrm>
      </p:grpSpPr>
      <p:sp>
        <p:nvSpPr>
          <p:cNvPr id="411" name="PlaceHolder 1"/>
          <p:cNvSpPr>
            <a:spLocks noGrp="1"/>
          </p:cNvSpPr>
          <p:nvPr>
            <p:ph type="title"/>
          </p:nvPr>
        </p:nvSpPr>
        <p:spPr>
          <a:xfrm>
            <a:off x="1880280" y="-103680"/>
            <a:ext cx="8249400" cy="87588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DejaVu Sans"/>
              </a:rPr>
              <a:t>Introduction</a:t>
            </a:r>
            <a:endParaRPr b="0" lang="en-US" sz="4000" spc="-1" strike="noStrike">
              <a:solidFill>
                <a:srgbClr val="000000"/>
              </a:solidFill>
              <a:latin typeface="Arial"/>
            </a:endParaRPr>
          </a:p>
        </p:txBody>
      </p:sp>
      <p:sp>
        <p:nvSpPr>
          <p:cNvPr id="412" name="PlaceHolder 2"/>
          <p:cNvSpPr>
            <a:spLocks noGrp="1"/>
          </p:cNvSpPr>
          <p:nvPr>
            <p:ph/>
          </p:nvPr>
        </p:nvSpPr>
        <p:spPr>
          <a:xfrm>
            <a:off x="456480" y="402120"/>
            <a:ext cx="11301840" cy="6717960"/>
          </a:xfrm>
          <a:prstGeom prst="rect">
            <a:avLst/>
          </a:prstGeom>
          <a:noFill/>
          <a:ln w="0">
            <a:noFill/>
          </a:ln>
        </p:spPr>
        <p:txBody>
          <a:bodyPr lIns="90000" rIns="90000" tIns="45000" bIns="45000" anchor="ctr">
            <a:normAutofit fontScale="34000"/>
          </a:bodyPr>
          <a:p>
            <a:pPr marL="300600" indent="0">
              <a:lnSpc>
                <a:spcPct val="100000"/>
              </a:lnSpc>
              <a:spcBef>
                <a:spcPts val="479"/>
              </a:spcBef>
              <a:spcAft>
                <a:spcPts val="601"/>
              </a:spcAft>
              <a:buNone/>
              <a:tabLst>
                <a:tab algn="l" pos="0"/>
              </a:tabLst>
            </a:pPr>
            <a:r>
              <a:rPr b="0" lang="en-US" sz="2400" spc="-1" strike="noStrike">
                <a:solidFill>
                  <a:srgbClr val="000000"/>
                </a:solidFill>
                <a:latin typeface="Söhne"/>
                <a:ea typeface="DejaVu Sans"/>
              </a:rPr>
              <a:t> </a:t>
            </a:r>
            <a:endParaRPr b="0" lang="en-US" sz="2400" spc="-1" strike="noStrike">
              <a:solidFill>
                <a:srgbClr val="000000"/>
              </a:solidFill>
              <a:latin typeface="Arial"/>
            </a:endParaRPr>
          </a:p>
          <a:p>
            <a:pPr marL="300600" indent="-300600">
              <a:lnSpc>
                <a:spcPct val="150000"/>
              </a:lnSpc>
              <a:spcBef>
                <a:spcPts val="479"/>
              </a:spcBef>
              <a:spcAft>
                <a:spcPts val="601"/>
              </a:spcAft>
              <a:buClr>
                <a:srgbClr val="1287c3"/>
              </a:buClr>
              <a:buSzPct val="145000"/>
              <a:buFont typeface="Arial"/>
              <a:buChar char="•"/>
              <a:tabLst>
                <a:tab algn="l" pos="0"/>
              </a:tabLst>
            </a:pPr>
            <a:r>
              <a:rPr b="0" lang="en-US" sz="5800" spc="-1" strike="noStrike">
                <a:solidFill>
                  <a:srgbClr val="000000"/>
                </a:solidFill>
                <a:latin typeface="Söhne"/>
                <a:ea typeface="PingFang SC"/>
              </a:rPr>
              <a:t> </a:t>
            </a:r>
            <a:r>
              <a:rPr b="0" lang="en-US" sz="5800" spc="-1" strike="noStrike">
                <a:solidFill>
                  <a:srgbClr val="000000"/>
                </a:solidFill>
                <a:latin typeface="Times New Roman Regular"/>
                <a:ea typeface="DejaVu Sans"/>
              </a:rPr>
              <a:t>Introduction:</a:t>
            </a:r>
            <a:endParaRPr b="0" lang="en-US" sz="5800" spc="-1" strike="noStrike">
              <a:solidFill>
                <a:srgbClr val="000000"/>
              </a:solidFill>
              <a:latin typeface="Arial"/>
            </a:endParaRPr>
          </a:p>
          <a:p>
            <a:pPr marL="300600" indent="0">
              <a:lnSpc>
                <a:spcPct val="150000"/>
              </a:lnSpc>
              <a:spcBef>
                <a:spcPts val="479"/>
              </a:spcBef>
              <a:spcAft>
                <a:spcPts val="601"/>
              </a:spcAft>
              <a:buNone/>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 Dramatic change in monitoring human behavior with wearable sensor technologies</a:t>
            </a:r>
            <a:endParaRPr b="0" lang="en-US" sz="5800" spc="-1" strike="noStrike">
              <a:solidFill>
                <a:srgbClr val="000000"/>
              </a:solidFill>
              <a:latin typeface="Arial"/>
            </a:endParaRPr>
          </a:p>
          <a:p>
            <a:pPr marL="300600" indent="0">
              <a:lnSpc>
                <a:spcPct val="150000"/>
              </a:lnSpc>
              <a:spcBef>
                <a:spcPts val="479"/>
              </a:spcBef>
              <a:spcAft>
                <a:spcPts val="601"/>
              </a:spcAft>
              <a:buNone/>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 Beyond typical step and calorie tracking, includes continuous heart rate and activity level recordings</a:t>
            </a:r>
            <a:endParaRPr b="0" lang="en-US" sz="5800" spc="-1" strike="noStrike">
              <a:solidFill>
                <a:srgbClr val="000000"/>
              </a:solidFill>
              <a:latin typeface="Arial"/>
            </a:endParaRPr>
          </a:p>
          <a:p>
            <a:pPr marL="300600" indent="-300600">
              <a:lnSpc>
                <a:spcPct val="150000"/>
              </a:lnSpc>
              <a:spcBef>
                <a:spcPts val="479"/>
              </a:spcBef>
              <a:spcAft>
                <a:spcPts val="601"/>
              </a:spcAft>
              <a:buClr>
                <a:srgbClr val="1287c3"/>
              </a:buClr>
              <a:buSzPct val="145000"/>
              <a:buFont typeface="Arial"/>
              <a:buChar char="•"/>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Mental Health Evaluation:</a:t>
            </a:r>
            <a:endParaRPr b="0" lang="en-US" sz="5800" spc="-1" strike="noStrike">
              <a:solidFill>
                <a:srgbClr val="000000"/>
              </a:solidFill>
              <a:latin typeface="Arial"/>
            </a:endParaRPr>
          </a:p>
          <a:p>
            <a:pPr marL="300600" indent="0">
              <a:lnSpc>
                <a:spcPct val="150000"/>
              </a:lnSpc>
              <a:spcBef>
                <a:spcPts val="479"/>
              </a:spcBef>
              <a:spcAft>
                <a:spcPts val="601"/>
              </a:spcAft>
              <a:buNone/>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 Exploration of a distinct dataset from individuals battling depression</a:t>
            </a:r>
            <a:endParaRPr b="0" lang="en-US" sz="5800" spc="-1" strike="noStrike">
              <a:solidFill>
                <a:srgbClr val="000000"/>
              </a:solidFill>
              <a:latin typeface="Arial"/>
            </a:endParaRPr>
          </a:p>
          <a:p>
            <a:pPr marL="300600" indent="0">
              <a:lnSpc>
                <a:spcPct val="150000"/>
              </a:lnSpc>
              <a:spcBef>
                <a:spcPts val="479"/>
              </a:spcBef>
              <a:spcAft>
                <a:spcPts val="601"/>
              </a:spcAft>
              <a:buNone/>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 Motor activity recordings from 32 healthy controls and 23 patients with unipolar and bipolar depression</a:t>
            </a:r>
            <a:endParaRPr b="0" lang="en-US" sz="5800" spc="-1" strike="noStrike">
              <a:solidFill>
                <a:srgbClr val="000000"/>
              </a:solidFill>
              <a:latin typeface="Arial"/>
            </a:endParaRPr>
          </a:p>
          <a:p>
            <a:pPr marL="300600" indent="-300600">
              <a:lnSpc>
                <a:spcPct val="150000"/>
              </a:lnSpc>
              <a:spcBef>
                <a:spcPts val="479"/>
              </a:spcBef>
              <a:spcAft>
                <a:spcPts val="601"/>
              </a:spcAft>
              <a:buClr>
                <a:srgbClr val="1287c3"/>
              </a:buClr>
              <a:buSzPct val="145000"/>
              <a:buFont typeface="Arial"/>
              <a:buChar char="•"/>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Connection Between Activity Data and Mental Health:</a:t>
            </a:r>
            <a:endParaRPr b="0" lang="en-US" sz="5800" spc="-1" strike="noStrike">
              <a:solidFill>
                <a:srgbClr val="000000"/>
              </a:solidFill>
              <a:latin typeface="Arial"/>
            </a:endParaRPr>
          </a:p>
          <a:p>
            <a:pPr marL="300600" indent="0">
              <a:lnSpc>
                <a:spcPct val="150000"/>
              </a:lnSpc>
              <a:spcBef>
                <a:spcPts val="479"/>
              </a:spcBef>
              <a:spcAft>
                <a:spcPts val="601"/>
              </a:spcAft>
              <a:buNone/>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 Utilization of machine learning to classify people into depressed and non-depressed states using Random Forest and Decision Tree models</a:t>
            </a:r>
            <a:endParaRPr b="0" lang="en-US" sz="5800" spc="-1" strike="noStrike">
              <a:solidFill>
                <a:srgbClr val="000000"/>
              </a:solidFill>
              <a:latin typeface="Arial"/>
            </a:endParaRPr>
          </a:p>
          <a:p>
            <a:pPr marL="300600" indent="-300600">
              <a:lnSpc>
                <a:spcPct val="150000"/>
              </a:lnSpc>
              <a:spcBef>
                <a:spcPts val="479"/>
              </a:spcBef>
              <a:spcAft>
                <a:spcPts val="601"/>
              </a:spcAft>
              <a:buClr>
                <a:srgbClr val="1287c3"/>
              </a:buClr>
              <a:buSzPct val="145000"/>
              <a:buFont typeface="Arial"/>
              <a:buChar char="•"/>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Characteristics of Depression:</a:t>
            </a:r>
            <a:endParaRPr b="0" lang="en-US" sz="5800" spc="-1" strike="noStrike">
              <a:solidFill>
                <a:srgbClr val="000000"/>
              </a:solidFill>
              <a:latin typeface="Arial"/>
            </a:endParaRPr>
          </a:p>
          <a:p>
            <a:pPr marL="300600" indent="0">
              <a:lnSpc>
                <a:spcPct val="150000"/>
              </a:lnSpc>
              <a:spcBef>
                <a:spcPts val="479"/>
              </a:spcBef>
              <a:spcAft>
                <a:spcPts val="601"/>
              </a:spcAft>
              <a:buNone/>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 A serious mental illness causing symptoms like melancholy, worry, trouble sleeping, and loss of interest in activities</a:t>
            </a:r>
            <a:endParaRPr b="0" lang="en-US" sz="5800" spc="-1" strike="noStrike">
              <a:solidFill>
                <a:srgbClr val="000000"/>
              </a:solidFill>
              <a:latin typeface="Arial"/>
            </a:endParaRPr>
          </a:p>
          <a:p>
            <a:pPr marL="300600" indent="0">
              <a:lnSpc>
                <a:spcPct val="150000"/>
              </a:lnSpc>
              <a:spcBef>
                <a:spcPts val="479"/>
              </a:spcBef>
              <a:spcAft>
                <a:spcPts val="601"/>
              </a:spcAft>
              <a:buNone/>
              <a:tabLst>
                <a:tab algn="l" pos="0"/>
              </a:tabLst>
            </a:pPr>
            <a:r>
              <a:rPr b="0" lang="en-US" sz="5800" spc="-1" strike="noStrike">
                <a:solidFill>
                  <a:srgbClr val="000000"/>
                </a:solidFill>
                <a:latin typeface="Times New Roman Regular"/>
                <a:ea typeface="DejaVu Sans"/>
              </a:rPr>
              <a:t>  </a:t>
            </a:r>
            <a:r>
              <a:rPr b="0" lang="en-US" sz="5800" spc="-1" strike="noStrike">
                <a:solidFill>
                  <a:srgbClr val="000000"/>
                </a:solidFill>
                <a:latin typeface="Times New Roman Regular"/>
                <a:ea typeface="DejaVu Sans"/>
              </a:rPr>
              <a:t>- Hereditary foundations contribute to the complexity of bipolar and unipolar diseases</a:t>
            </a:r>
            <a:endParaRPr b="0" lang="en-US" sz="5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93" name="PlaceHolder 1"/>
          <p:cNvSpPr>
            <a:spLocks noGrp="1"/>
          </p:cNvSpPr>
          <p:nvPr>
            <p:ph type="title"/>
          </p:nvPr>
        </p:nvSpPr>
        <p:spPr>
          <a:xfrm>
            <a:off x="677160" y="609480"/>
            <a:ext cx="8594640" cy="804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94" name="PlaceHolder 2"/>
          <p:cNvSpPr>
            <a:spLocks noGrp="1"/>
          </p:cNvSpPr>
          <p:nvPr>
            <p:ph/>
          </p:nvPr>
        </p:nvSpPr>
        <p:spPr>
          <a:xfrm>
            <a:off x="1798560" y="1205640"/>
            <a:ext cx="8594640" cy="4641480"/>
          </a:xfrm>
          <a:prstGeom prst="rect">
            <a:avLst/>
          </a:prstGeom>
          <a:noFill/>
          <a:ln w="0">
            <a:noFill/>
          </a:ln>
        </p:spPr>
        <p:txBody>
          <a:bodyPr lIns="90000" rIns="90000" tIns="45000" bIns="45000" anchor="ctr">
            <a:normAutofit/>
          </a:bodyPr>
          <a:p>
            <a:pPr lvl="1" marL="743040" indent="-285840">
              <a:lnSpc>
                <a:spcPct val="100000"/>
              </a:lnSpc>
              <a:spcBef>
                <a:spcPts val="340"/>
              </a:spcBef>
              <a:spcAft>
                <a:spcPts val="601"/>
              </a:spcAft>
              <a:buClr>
                <a:srgbClr val="1287c3"/>
              </a:buClr>
              <a:buSzPct val="145000"/>
              <a:buFont typeface="Arial"/>
              <a:buChar char="•"/>
            </a:pPr>
            <a:r>
              <a:rPr b="0" lang="en-US" sz="2000" spc="-1" strike="noStrike">
                <a:solidFill>
                  <a:srgbClr val="000000"/>
                </a:solidFill>
                <a:latin typeface="Söhne"/>
                <a:ea typeface="Arial"/>
              </a:rPr>
              <a:t>The decision trees grow until a stopping criterion is met, such as reaching a maximum depth or having a minimum number of samples per leaf.</a:t>
            </a:r>
            <a:endParaRPr b="0" lang="en-US" sz="20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Corbel"/>
              <a:buAutoNum type="arabicPeriod" startAt="4"/>
            </a:pPr>
            <a:r>
              <a:rPr b="1" lang="en-US" sz="2000" spc="-1" strike="noStrike">
                <a:solidFill>
                  <a:srgbClr val="000000"/>
                </a:solidFill>
                <a:latin typeface="Söhne"/>
                <a:ea typeface="Arial"/>
              </a:rPr>
              <a:t>Voting (Classification) or Averaging (Regression):</a:t>
            </a:r>
            <a:endParaRPr b="0" lang="en-US" sz="20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2000" spc="-1" strike="noStrike">
                <a:solidFill>
                  <a:srgbClr val="000000"/>
                </a:solidFill>
                <a:latin typeface="Söhne"/>
                <a:ea typeface="Arial"/>
              </a:rPr>
              <a:t>For classification tasks, the Random Forest combines the predictions of all the individual decision trees through majority voting to determine the final class label.</a:t>
            </a:r>
            <a:endParaRPr b="0" lang="en-US" sz="20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2000" spc="-1" strike="noStrike">
                <a:solidFill>
                  <a:srgbClr val="000000"/>
                </a:solidFill>
                <a:latin typeface="Söhne"/>
                <a:ea typeface="Arial"/>
              </a:rPr>
              <a:t>For regression tasks, the predictions of all trees are averaged to obtain the final output.</a:t>
            </a:r>
            <a:endParaRPr b="0" lang="en-US" sz="20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6000"/>
          </a:blip>
          <a:stretch/>
        </a:blipFill>
      </p:bgPr>
    </p:bg>
    <p:spTree>
      <p:nvGrpSpPr>
        <p:cNvPr id="1" name=""/>
        <p:cNvGrpSpPr/>
        <p:nvPr/>
      </p:nvGrpSpPr>
      <p:grpSpPr>
        <a:xfrm>
          <a:off x="0" y="0"/>
          <a:ext cx="0" cy="0"/>
          <a:chOff x="0" y="0"/>
          <a:chExt cx="0" cy="0"/>
        </a:xfrm>
      </p:grpSpPr>
      <p:sp>
        <p:nvSpPr>
          <p:cNvPr id="495" name="PlaceHolder 1"/>
          <p:cNvSpPr>
            <a:spLocks noGrp="1"/>
          </p:cNvSpPr>
          <p:nvPr>
            <p:ph type="title"/>
          </p:nvPr>
        </p:nvSpPr>
        <p:spPr>
          <a:xfrm>
            <a:off x="1530720" y="607320"/>
            <a:ext cx="8594640" cy="89892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96" name="PlaceHolder 2"/>
          <p:cNvSpPr>
            <a:spLocks noGrp="1"/>
          </p:cNvSpPr>
          <p:nvPr>
            <p:ph/>
          </p:nvPr>
        </p:nvSpPr>
        <p:spPr>
          <a:xfrm>
            <a:off x="2976840" y="-100080"/>
            <a:ext cx="8594640" cy="4407480"/>
          </a:xfrm>
          <a:prstGeom prst="rect">
            <a:avLst/>
          </a:prstGeom>
          <a:noFill/>
          <a:ln w="0">
            <a:noFill/>
          </a:ln>
        </p:spPr>
        <p:txBody>
          <a:bodyPr lIns="90000" rIns="90000" tIns="45000" bIns="45000" anchor="ctr">
            <a:noAutofit/>
          </a:bodyPr>
          <a:p>
            <a:pPr marL="285840" indent="-285840">
              <a:lnSpc>
                <a:spcPct val="100000"/>
              </a:lnSpc>
              <a:spcBef>
                <a:spcPts val="439"/>
              </a:spcBef>
              <a:spcAft>
                <a:spcPts val="601"/>
              </a:spcAft>
              <a:buClr>
                <a:srgbClr val="1287c3"/>
              </a:buClr>
              <a:buSzPct val="145000"/>
              <a:buFont typeface="Arial"/>
              <a:buChar char="•"/>
            </a:pPr>
            <a:r>
              <a:rPr b="1" lang="en-IN" sz="2200" spc="-1" strike="noStrike">
                <a:solidFill>
                  <a:srgbClr val="000000"/>
                </a:solidFill>
                <a:latin typeface="Söhne"/>
                <a:ea typeface="Arial"/>
              </a:rPr>
              <a:t>Logistic Regression</a:t>
            </a:r>
            <a:endParaRPr b="0" lang="en-US" sz="22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pic>
        <p:nvPicPr>
          <p:cNvPr id="497" name="Picture 4" descr=""/>
          <p:cNvPicPr/>
          <p:nvPr/>
        </p:nvPicPr>
        <p:blipFill>
          <a:blip r:embed="rId2"/>
          <a:stretch/>
        </p:blipFill>
        <p:spPr>
          <a:xfrm>
            <a:off x="2976840" y="1506600"/>
            <a:ext cx="5892480" cy="44074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3000"/>
          </a:blip>
          <a:stretch/>
        </a:blipFill>
      </p:bgPr>
    </p:bg>
    <p:spTree>
      <p:nvGrpSpPr>
        <p:cNvPr id="1" name=""/>
        <p:cNvGrpSpPr/>
        <p:nvPr/>
      </p:nvGrpSpPr>
      <p:grpSpPr>
        <a:xfrm>
          <a:off x="0" y="0"/>
          <a:ext cx="0" cy="0"/>
          <a:chOff x="0" y="0"/>
          <a:chExt cx="0" cy="0"/>
        </a:xfrm>
      </p:grpSpPr>
      <p:sp>
        <p:nvSpPr>
          <p:cNvPr id="498" name="PlaceHolder 1"/>
          <p:cNvSpPr>
            <a:spLocks noGrp="1"/>
          </p:cNvSpPr>
          <p:nvPr>
            <p:ph type="title"/>
          </p:nvPr>
        </p:nvSpPr>
        <p:spPr>
          <a:xfrm>
            <a:off x="932040" y="73080"/>
            <a:ext cx="8594640" cy="696960"/>
          </a:xfrm>
          <a:prstGeom prst="rect">
            <a:avLst/>
          </a:prstGeom>
          <a:noFill/>
          <a:ln w="0">
            <a:noFill/>
          </a:ln>
        </p:spPr>
        <p:txBody>
          <a:bodyPr lIns="90000" rIns="90000" tIns="45000" bIns="45000" anchor="ctr">
            <a:norm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499" name="PlaceHolder 2"/>
          <p:cNvSpPr>
            <a:spLocks noGrp="1"/>
          </p:cNvSpPr>
          <p:nvPr>
            <p:ph/>
          </p:nvPr>
        </p:nvSpPr>
        <p:spPr>
          <a:xfrm>
            <a:off x="1600920" y="977040"/>
            <a:ext cx="9210600" cy="5807520"/>
          </a:xfrm>
          <a:prstGeom prst="rect">
            <a:avLst/>
          </a:prstGeom>
          <a:noFill/>
          <a:ln w="0">
            <a:noFill/>
          </a:ln>
        </p:spPr>
        <p:txBody>
          <a:bodyPr lIns="90000" rIns="90000" tIns="45000" bIns="45000" anchor="ctr">
            <a:noAutofit/>
          </a:bodyPr>
          <a:p>
            <a:pPr marL="2858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Logistic Regression is a popular and widely used machine learning algorithm primarily used for binary classification tasks. </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Despite its name, logistic regression is a classification algorithm, not a regression algorithm. </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It models the probability of a binary outcome (e.g., 0 or 1, true or false, yes or no) based on one or more predictor variables (features). </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Logistic Regression is well-suited for problems where the dependent variable is categorical and can take one of two classes.</a:t>
            </a:r>
            <a:endParaRPr b="0" lang="en-US" sz="1800" spc="-1" strike="noStrike">
              <a:solidFill>
                <a:srgbClr val="000000"/>
              </a:solidFill>
              <a:latin typeface="Arial"/>
            </a:endParaRPr>
          </a:p>
          <a:p>
            <a:pPr marL="285840" indent="-285840">
              <a:lnSpc>
                <a:spcPct val="100000"/>
              </a:lnSpc>
              <a:spcBef>
                <a:spcPts val="340"/>
              </a:spcBef>
              <a:spcAft>
                <a:spcPts val="601"/>
              </a:spcAft>
              <a:buClr>
                <a:srgbClr val="1287c3"/>
              </a:buClr>
              <a:buSzPct val="145000"/>
              <a:buFont typeface="Arial"/>
              <a:buChar char="•"/>
            </a:pPr>
            <a:r>
              <a:rPr b="1" lang="en-US" sz="1800" spc="-1" strike="noStrike">
                <a:solidFill>
                  <a:srgbClr val="000000"/>
                </a:solidFill>
                <a:latin typeface="Söhne"/>
                <a:ea typeface="Arial"/>
              </a:rPr>
              <a:t>Equation of logistic regression:</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Söhne"/>
                <a:ea typeface="Arial"/>
              </a:rPr>
              <a:t>Equation of straight line:</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inter-regular"/>
                <a:ea typeface="Arial"/>
              </a:rPr>
              <a:t>In Logistic Regression y can be between 0 and 1 only, so for this let's divide the above equation by (1-y):</a:t>
            </a:r>
            <a:endParaRPr b="0" lang="en-US" sz="1800" spc="-1" strike="noStrike">
              <a:solidFill>
                <a:srgbClr val="000000"/>
              </a:solidFill>
              <a:latin typeface="Arial"/>
            </a:endParaRPr>
          </a:p>
          <a:p>
            <a:pPr lvl="1" marL="743040" indent="-285840">
              <a:lnSpc>
                <a:spcPct val="100000"/>
              </a:lnSpc>
              <a:spcBef>
                <a:spcPts val="340"/>
              </a:spcBef>
              <a:spcAft>
                <a:spcPts val="601"/>
              </a:spcAft>
              <a:buClr>
                <a:srgbClr val="1287c3"/>
              </a:buClr>
              <a:buSzPct val="145000"/>
              <a:buFont typeface="Arial"/>
              <a:buChar char="•"/>
            </a:pPr>
            <a:r>
              <a:rPr b="0" lang="en-US" sz="1800" spc="-1" strike="noStrike">
                <a:solidFill>
                  <a:srgbClr val="000000"/>
                </a:solidFill>
                <a:latin typeface="inter-regular"/>
                <a:ea typeface="Arial"/>
              </a:rPr>
              <a:t>But we need range between -[infinity] to +[infinity], then take logarithm of the equation it will become:</a:t>
            </a:r>
            <a:endParaRPr b="0" lang="en-US" sz="1800" spc="-1" strike="noStrike">
              <a:solidFill>
                <a:srgbClr val="000000"/>
              </a:solidFill>
              <a:latin typeface="Arial"/>
            </a:endParaRPr>
          </a:p>
          <a:p>
            <a:pPr marL="343080" indent="0">
              <a:lnSpc>
                <a:spcPct val="100000"/>
              </a:lnSpc>
              <a:spcBef>
                <a:spcPts val="340"/>
              </a:spcBef>
              <a:spcAft>
                <a:spcPts val="601"/>
              </a:spcAft>
              <a:buNone/>
              <a:tabLst>
                <a:tab algn="l" pos="0"/>
              </a:tabLst>
            </a:pPr>
            <a:endParaRPr b="0" lang="en-US" sz="1700" spc="-1" strike="noStrike">
              <a:solidFill>
                <a:srgbClr val="000000"/>
              </a:solidFill>
              <a:latin typeface="Arial"/>
            </a:endParaRPr>
          </a:p>
          <a:p>
            <a:pPr marL="343080" indent="0">
              <a:lnSpc>
                <a:spcPct val="100000"/>
              </a:lnSpc>
              <a:spcBef>
                <a:spcPts val="340"/>
              </a:spcBef>
              <a:spcAft>
                <a:spcPts val="601"/>
              </a:spcAft>
              <a:buNone/>
              <a:tabLst>
                <a:tab algn="l" pos="0"/>
              </a:tabLst>
            </a:pPr>
            <a:endParaRPr b="0" lang="en-US" sz="1700" spc="-1" strike="noStrike">
              <a:solidFill>
                <a:srgbClr val="000000"/>
              </a:solidFill>
              <a:latin typeface="Arial"/>
            </a:endParaRPr>
          </a:p>
          <a:p>
            <a:pPr marL="34308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pic>
        <p:nvPicPr>
          <p:cNvPr id="500" name="Picture 4" descr=""/>
          <p:cNvPicPr/>
          <p:nvPr/>
        </p:nvPicPr>
        <p:blipFill>
          <a:blip r:embed="rId2"/>
          <a:stretch/>
        </p:blipFill>
        <p:spPr>
          <a:xfrm>
            <a:off x="4217760" y="4550040"/>
            <a:ext cx="2908800" cy="312840"/>
          </a:xfrm>
          <a:prstGeom prst="rect">
            <a:avLst/>
          </a:prstGeom>
          <a:ln w="0">
            <a:noFill/>
          </a:ln>
        </p:spPr>
      </p:pic>
      <p:pic>
        <p:nvPicPr>
          <p:cNvPr id="501" name="Picture 5" descr=""/>
          <p:cNvPicPr/>
          <p:nvPr/>
        </p:nvPicPr>
        <p:blipFill>
          <a:blip r:embed="rId3"/>
          <a:stretch/>
        </p:blipFill>
        <p:spPr>
          <a:xfrm>
            <a:off x="3870720" y="5139720"/>
            <a:ext cx="3785400" cy="4561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3000"/>
          </a:blip>
          <a:stretch/>
        </a:blipFill>
      </p:bgPr>
    </p:bg>
    <p:spTree>
      <p:nvGrpSpPr>
        <p:cNvPr id="1" name=""/>
        <p:cNvGrpSpPr/>
        <p:nvPr/>
      </p:nvGrpSpPr>
      <p:grpSpPr>
        <a:xfrm>
          <a:off x="0" y="0"/>
          <a:ext cx="0" cy="0"/>
          <a:chOff x="0" y="0"/>
          <a:chExt cx="0" cy="0"/>
        </a:xfrm>
      </p:grpSpPr>
      <p:sp>
        <p:nvSpPr>
          <p:cNvPr id="502" name="PlaceHolder 1"/>
          <p:cNvSpPr>
            <a:spLocks noGrp="1"/>
          </p:cNvSpPr>
          <p:nvPr>
            <p:ph type="title"/>
          </p:nvPr>
        </p:nvSpPr>
        <p:spPr>
          <a:xfrm>
            <a:off x="1257480" y="0"/>
            <a:ext cx="8594640" cy="687960"/>
          </a:xfrm>
          <a:prstGeom prst="rect">
            <a:avLst/>
          </a:prstGeom>
          <a:noFill/>
          <a:ln w="0">
            <a:noFill/>
          </a:ln>
        </p:spPr>
        <p:txBody>
          <a:bodyPr lIns="90000" rIns="90000" tIns="45000" bIns="45000" anchor="ctr">
            <a:norm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503" name="PlaceHolder 2"/>
          <p:cNvSpPr>
            <a:spLocks noGrp="1"/>
          </p:cNvSpPr>
          <p:nvPr>
            <p:ph/>
          </p:nvPr>
        </p:nvSpPr>
        <p:spPr>
          <a:xfrm>
            <a:off x="2090160" y="1299240"/>
            <a:ext cx="8594640" cy="5036040"/>
          </a:xfrm>
          <a:prstGeom prst="rect">
            <a:avLst/>
          </a:prstGeom>
          <a:noFill/>
          <a:ln w="0">
            <a:noFill/>
          </a:ln>
        </p:spPr>
        <p:txBody>
          <a:bodyPr lIns="90000" rIns="90000" tIns="45000" bIns="45000" anchor="ctr">
            <a:normAutofit fontScale="84000"/>
          </a:bodyPr>
          <a:p>
            <a:pPr marL="33660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marL="33660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marL="33660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marL="33660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marL="33660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marL="33660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marL="33660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marL="280440" indent="-280440">
              <a:lnSpc>
                <a:spcPct val="100000"/>
              </a:lnSpc>
              <a:spcBef>
                <a:spcPts val="340"/>
              </a:spcBef>
              <a:spcAft>
                <a:spcPts val="601"/>
              </a:spcAft>
              <a:buClr>
                <a:srgbClr val="1287c3"/>
              </a:buClr>
              <a:buSzPct val="145000"/>
              <a:buFont typeface="Arial"/>
              <a:buChar char="•"/>
              <a:tabLst>
                <a:tab algn="l" pos="0"/>
              </a:tabLst>
            </a:pPr>
            <a:r>
              <a:rPr b="1" lang="en-US" sz="2100" spc="-1" strike="noStrike">
                <a:solidFill>
                  <a:srgbClr val="000000"/>
                </a:solidFill>
                <a:latin typeface="Söhne"/>
                <a:ea typeface="Arial"/>
              </a:rPr>
              <a:t>Working of Logistic Regression:</a:t>
            </a:r>
            <a:endParaRPr b="0" lang="en-US" sz="2100" spc="-1" strike="noStrike">
              <a:solidFill>
                <a:srgbClr val="000000"/>
              </a:solidFill>
              <a:latin typeface="Arial"/>
            </a:endParaRPr>
          </a:p>
          <a:p>
            <a:pPr marL="280440" indent="-280440">
              <a:lnSpc>
                <a:spcPct val="100000"/>
              </a:lnSpc>
              <a:spcBef>
                <a:spcPts val="340"/>
              </a:spcBef>
              <a:spcAft>
                <a:spcPts val="601"/>
              </a:spcAft>
              <a:buClr>
                <a:srgbClr val="1287c3"/>
              </a:buClr>
              <a:buSzPct val="145000"/>
              <a:buFont typeface="Corbel"/>
              <a:buAutoNum type="arabicPeriod"/>
              <a:tabLst>
                <a:tab algn="l" pos="0"/>
              </a:tabLst>
            </a:pPr>
            <a:r>
              <a:rPr b="1" lang="en-US" sz="2100" spc="-1" strike="noStrike">
                <a:solidFill>
                  <a:srgbClr val="000000"/>
                </a:solidFill>
                <a:latin typeface="Söhne"/>
                <a:ea typeface="Arial"/>
              </a:rPr>
              <a:t>Logistic Function (Sigmoid):</a:t>
            </a:r>
            <a:endParaRPr b="0" lang="en-US" sz="2100" spc="-1" strike="noStrike">
              <a:solidFill>
                <a:srgbClr val="000000"/>
              </a:solidFill>
              <a:latin typeface="Arial"/>
            </a:endParaRPr>
          </a:p>
          <a:p>
            <a:pPr lvl="1" marL="732240" indent="-280440">
              <a:lnSpc>
                <a:spcPct val="100000"/>
              </a:lnSpc>
              <a:spcBef>
                <a:spcPts val="340"/>
              </a:spcBef>
              <a:spcAft>
                <a:spcPts val="601"/>
              </a:spcAft>
              <a:buClr>
                <a:srgbClr val="1287c3"/>
              </a:buClr>
              <a:buSzPct val="145000"/>
              <a:buFont typeface="Arial"/>
              <a:buChar char="•"/>
              <a:tabLst>
                <a:tab algn="l" pos="0"/>
              </a:tabLst>
            </a:pPr>
            <a:r>
              <a:rPr b="0" lang="en-US" sz="2100" spc="-1" strike="noStrike">
                <a:solidFill>
                  <a:srgbClr val="000000"/>
                </a:solidFill>
                <a:latin typeface="Söhne"/>
                <a:ea typeface="Arial"/>
              </a:rPr>
              <a:t>Logistic Regression uses the logistic function (sigmoid function) to map any real-valued number to a value between 0 and 1.</a:t>
            </a:r>
            <a:endParaRPr b="0" lang="en-US" sz="2100" spc="-1" strike="noStrike">
              <a:solidFill>
                <a:srgbClr val="000000"/>
              </a:solidFill>
              <a:latin typeface="Arial"/>
            </a:endParaRPr>
          </a:p>
          <a:p>
            <a:pPr lvl="1" marL="732240" indent="-280440">
              <a:lnSpc>
                <a:spcPct val="100000"/>
              </a:lnSpc>
              <a:spcBef>
                <a:spcPts val="340"/>
              </a:spcBef>
              <a:spcAft>
                <a:spcPts val="601"/>
              </a:spcAft>
              <a:buClr>
                <a:srgbClr val="1287c3"/>
              </a:buClr>
              <a:buSzPct val="145000"/>
              <a:buFont typeface="Arial"/>
              <a:buChar char="•"/>
              <a:tabLst>
                <a:tab algn="l" pos="0"/>
              </a:tabLst>
            </a:pPr>
            <a:r>
              <a:rPr b="0" lang="en-US" sz="2100" spc="-1" strike="noStrike">
                <a:solidFill>
                  <a:srgbClr val="000000"/>
                </a:solidFill>
                <a:latin typeface="Söhne"/>
                <a:ea typeface="Arial"/>
              </a:rPr>
              <a:t>The sigmoid function is represented as: f(z) = 1 / (1 + exp(-z)), where "z" is the linear combination of the feature values and their corresponding coefficients.</a:t>
            </a:r>
            <a:endParaRPr b="0" lang="en-US" sz="2100" spc="-1" strike="noStrike">
              <a:solidFill>
                <a:srgbClr val="000000"/>
              </a:solidFill>
              <a:latin typeface="Arial"/>
            </a:endParaRPr>
          </a:p>
          <a:p>
            <a:pPr marL="336600" indent="0">
              <a:lnSpc>
                <a:spcPct val="100000"/>
              </a:lnSpc>
              <a:spcBef>
                <a:spcPts val="479"/>
              </a:spcBef>
              <a:spcAft>
                <a:spcPts val="601"/>
              </a:spcAft>
              <a:buNone/>
              <a:tabLst>
                <a:tab algn="l" pos="0"/>
              </a:tabLst>
            </a:pPr>
            <a:endParaRPr b="0" lang="en-US" sz="2400" spc="-1" strike="noStrike">
              <a:solidFill>
                <a:srgbClr val="000000"/>
              </a:solidFill>
              <a:latin typeface="Arial"/>
            </a:endParaRPr>
          </a:p>
          <a:p>
            <a:pPr marL="33660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pic>
        <p:nvPicPr>
          <p:cNvPr id="504" name="Picture 13" descr=""/>
          <p:cNvPicPr/>
          <p:nvPr/>
        </p:nvPicPr>
        <p:blipFill>
          <a:blip r:embed="rId2"/>
          <a:stretch/>
        </p:blipFill>
        <p:spPr>
          <a:xfrm>
            <a:off x="3577680" y="870120"/>
            <a:ext cx="4707360" cy="29469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3000"/>
          </a:blip>
          <a:stretch/>
        </a:blipFill>
      </p:bgPr>
    </p:bg>
    <p:spTree>
      <p:nvGrpSpPr>
        <p:cNvPr id="1" name=""/>
        <p:cNvGrpSpPr/>
        <p:nvPr/>
      </p:nvGrpSpPr>
      <p:grpSpPr>
        <a:xfrm>
          <a:off x="0" y="0"/>
          <a:ext cx="0" cy="0"/>
          <a:chOff x="0" y="0"/>
          <a:chExt cx="0" cy="0"/>
        </a:xfrm>
      </p:grpSpPr>
      <p:sp>
        <p:nvSpPr>
          <p:cNvPr id="505" name="PlaceHolder 1"/>
          <p:cNvSpPr>
            <a:spLocks noGrp="1"/>
          </p:cNvSpPr>
          <p:nvPr>
            <p:ph type="title"/>
          </p:nvPr>
        </p:nvSpPr>
        <p:spPr>
          <a:xfrm>
            <a:off x="1125720" y="112680"/>
            <a:ext cx="8594640" cy="795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Continued..</a:t>
            </a:r>
            <a:endParaRPr b="0" lang="en-US" sz="4000" spc="-1" strike="noStrike">
              <a:solidFill>
                <a:srgbClr val="000000"/>
              </a:solidFill>
              <a:latin typeface="Arial"/>
            </a:endParaRPr>
          </a:p>
        </p:txBody>
      </p:sp>
      <p:sp>
        <p:nvSpPr>
          <p:cNvPr id="506" name="PlaceHolder 2"/>
          <p:cNvSpPr>
            <a:spLocks noGrp="1"/>
          </p:cNvSpPr>
          <p:nvPr>
            <p:ph/>
          </p:nvPr>
        </p:nvSpPr>
        <p:spPr>
          <a:xfrm>
            <a:off x="1900440" y="1211040"/>
            <a:ext cx="8594640" cy="4614840"/>
          </a:xfrm>
          <a:prstGeom prst="rect">
            <a:avLst/>
          </a:prstGeom>
          <a:noFill/>
          <a:ln w="0">
            <a:noFill/>
          </a:ln>
        </p:spPr>
        <p:txBody>
          <a:bodyPr lIns="90000" rIns="90000" tIns="45000" bIns="45000" anchor="ctr">
            <a:normAutofit fontScale="78000"/>
          </a:bodyPr>
          <a:p>
            <a:pPr marL="262080" indent="-262080">
              <a:lnSpc>
                <a:spcPct val="100000"/>
              </a:lnSpc>
              <a:spcBef>
                <a:spcPts val="340"/>
              </a:spcBef>
              <a:spcAft>
                <a:spcPts val="601"/>
              </a:spcAft>
              <a:buClr>
                <a:srgbClr val="1287c3"/>
              </a:buClr>
              <a:buSzPct val="145000"/>
              <a:buFont typeface="Corbel"/>
              <a:buAutoNum type="arabicPeriod" startAt="2"/>
            </a:pPr>
            <a:r>
              <a:rPr b="1" lang="en-US" sz="2200" spc="-1" strike="noStrike">
                <a:solidFill>
                  <a:srgbClr val="000000"/>
                </a:solidFill>
                <a:latin typeface="Söhne"/>
                <a:ea typeface="Arial"/>
              </a:rPr>
              <a:t>Modeling Probabilities:</a:t>
            </a:r>
            <a:endParaRPr b="0" lang="en-US" sz="2200" spc="-1" strike="noStrike">
              <a:solidFill>
                <a:srgbClr val="000000"/>
              </a:solidFill>
              <a:latin typeface="Arial"/>
            </a:endParaRPr>
          </a:p>
          <a:p>
            <a:pPr lvl="1" marL="684000" indent="-262080">
              <a:lnSpc>
                <a:spcPct val="100000"/>
              </a:lnSpc>
              <a:spcBef>
                <a:spcPts val="340"/>
              </a:spcBef>
              <a:spcAft>
                <a:spcPts val="601"/>
              </a:spcAft>
              <a:buClr>
                <a:srgbClr val="1287c3"/>
              </a:buClr>
              <a:buSzPct val="145000"/>
              <a:buFont typeface="Arial"/>
              <a:buChar char="•"/>
            </a:pPr>
            <a:r>
              <a:rPr b="0" lang="en-US" sz="2200" spc="-1" strike="noStrike">
                <a:solidFill>
                  <a:srgbClr val="000000"/>
                </a:solidFill>
                <a:latin typeface="Söhne"/>
                <a:ea typeface="Arial"/>
              </a:rPr>
              <a:t>In logistic regression, the output is the probability of the target variable belonging to the positive class (class 1).</a:t>
            </a:r>
            <a:endParaRPr b="0" lang="en-US" sz="2200" spc="-1" strike="noStrike">
              <a:solidFill>
                <a:srgbClr val="000000"/>
              </a:solidFill>
              <a:latin typeface="Arial"/>
            </a:endParaRPr>
          </a:p>
          <a:p>
            <a:pPr lvl="1" marL="684000" indent="-262080">
              <a:lnSpc>
                <a:spcPct val="100000"/>
              </a:lnSpc>
              <a:spcBef>
                <a:spcPts val="340"/>
              </a:spcBef>
              <a:spcAft>
                <a:spcPts val="601"/>
              </a:spcAft>
              <a:buClr>
                <a:srgbClr val="1287c3"/>
              </a:buClr>
              <a:buSzPct val="145000"/>
              <a:buFont typeface="Arial"/>
              <a:buChar char="•"/>
            </a:pPr>
            <a:r>
              <a:rPr b="0" lang="en-US" sz="2200" spc="-1" strike="noStrike">
                <a:solidFill>
                  <a:srgbClr val="000000"/>
                </a:solidFill>
                <a:latin typeface="Söhne"/>
                <a:ea typeface="Arial"/>
              </a:rPr>
              <a:t>The probability is calculated as the output of the sigmoid function applied to the linear combination of the feature values and coefficients.</a:t>
            </a:r>
            <a:endParaRPr b="0" lang="en-US" sz="2200" spc="-1" strike="noStrike">
              <a:solidFill>
                <a:srgbClr val="000000"/>
              </a:solidFill>
              <a:latin typeface="Arial"/>
            </a:endParaRPr>
          </a:p>
          <a:p>
            <a:pPr marL="262080" indent="-262080">
              <a:lnSpc>
                <a:spcPct val="100000"/>
              </a:lnSpc>
              <a:spcBef>
                <a:spcPts val="340"/>
              </a:spcBef>
              <a:spcAft>
                <a:spcPts val="601"/>
              </a:spcAft>
              <a:buClr>
                <a:srgbClr val="1287c3"/>
              </a:buClr>
              <a:buSzPct val="145000"/>
              <a:buFont typeface="Corbel"/>
              <a:buAutoNum type="arabicPeriod" startAt="2"/>
            </a:pPr>
            <a:r>
              <a:rPr b="1" lang="en-US" sz="2200" spc="-1" strike="noStrike">
                <a:solidFill>
                  <a:srgbClr val="000000"/>
                </a:solidFill>
                <a:latin typeface="Söhne"/>
                <a:ea typeface="Arial"/>
              </a:rPr>
              <a:t>Decision Boundary:</a:t>
            </a:r>
            <a:endParaRPr b="0" lang="en-US" sz="2200" spc="-1" strike="noStrike">
              <a:solidFill>
                <a:srgbClr val="000000"/>
              </a:solidFill>
              <a:latin typeface="Arial"/>
            </a:endParaRPr>
          </a:p>
          <a:p>
            <a:pPr lvl="1" marL="684000" indent="-262080">
              <a:lnSpc>
                <a:spcPct val="100000"/>
              </a:lnSpc>
              <a:spcBef>
                <a:spcPts val="340"/>
              </a:spcBef>
              <a:spcAft>
                <a:spcPts val="601"/>
              </a:spcAft>
              <a:buClr>
                <a:srgbClr val="1287c3"/>
              </a:buClr>
              <a:buSzPct val="145000"/>
              <a:buFont typeface="Arial"/>
              <a:buChar char="•"/>
            </a:pPr>
            <a:r>
              <a:rPr b="0" lang="en-US" sz="2200" spc="-1" strike="noStrike">
                <a:solidFill>
                  <a:srgbClr val="000000"/>
                </a:solidFill>
                <a:latin typeface="Söhne"/>
                <a:ea typeface="Arial"/>
              </a:rPr>
              <a:t>To make predictions, a threshold (typically 0.5) is used. If the predicted probability is greater than the threshold, the data point is classified as class 1; otherwise, it is classified as class 0.</a:t>
            </a:r>
            <a:endParaRPr b="0" lang="en-US" sz="2200" spc="-1" strike="noStrike">
              <a:solidFill>
                <a:srgbClr val="000000"/>
              </a:solidFill>
              <a:latin typeface="Arial"/>
            </a:endParaRPr>
          </a:p>
          <a:p>
            <a:pPr marL="262080" indent="-262080">
              <a:lnSpc>
                <a:spcPct val="100000"/>
              </a:lnSpc>
              <a:spcBef>
                <a:spcPts val="340"/>
              </a:spcBef>
              <a:spcAft>
                <a:spcPts val="601"/>
              </a:spcAft>
              <a:buClr>
                <a:srgbClr val="1287c3"/>
              </a:buClr>
              <a:buSzPct val="145000"/>
              <a:buFont typeface="Corbel"/>
              <a:buAutoNum type="arabicPeriod" startAt="2"/>
            </a:pPr>
            <a:r>
              <a:rPr b="1" lang="en-US" sz="2200" spc="-1" strike="noStrike">
                <a:solidFill>
                  <a:srgbClr val="000000"/>
                </a:solidFill>
                <a:latin typeface="Söhne"/>
                <a:ea typeface="Arial"/>
              </a:rPr>
              <a:t>Training the Model:</a:t>
            </a:r>
            <a:endParaRPr b="0" lang="en-US" sz="2200" spc="-1" strike="noStrike">
              <a:solidFill>
                <a:srgbClr val="000000"/>
              </a:solidFill>
              <a:latin typeface="Arial"/>
            </a:endParaRPr>
          </a:p>
          <a:p>
            <a:pPr lvl="1" marL="684000" indent="-262080">
              <a:lnSpc>
                <a:spcPct val="100000"/>
              </a:lnSpc>
              <a:spcBef>
                <a:spcPts val="340"/>
              </a:spcBef>
              <a:spcAft>
                <a:spcPts val="601"/>
              </a:spcAft>
              <a:buClr>
                <a:srgbClr val="1287c3"/>
              </a:buClr>
              <a:buSzPct val="145000"/>
              <a:buFont typeface="Arial"/>
              <a:buChar char="•"/>
            </a:pPr>
            <a:r>
              <a:rPr b="0" lang="en-US" sz="2200" spc="-1" strike="noStrike">
                <a:solidFill>
                  <a:srgbClr val="000000"/>
                </a:solidFill>
                <a:latin typeface="Söhne"/>
                <a:ea typeface="Arial"/>
              </a:rPr>
              <a:t>The coefficients (weights) of the logistic regression model are determined during the training phase using optimization techniques like maximum likelihood estimation or gradient descent.</a:t>
            </a:r>
            <a:endParaRPr b="0" lang="en-US" sz="2200" spc="-1" strike="noStrike">
              <a:solidFill>
                <a:srgbClr val="000000"/>
              </a:solidFill>
              <a:latin typeface="Arial"/>
            </a:endParaRPr>
          </a:p>
          <a:p>
            <a:pPr lvl="1" marL="684000" indent="-262080">
              <a:lnSpc>
                <a:spcPct val="100000"/>
              </a:lnSpc>
              <a:spcBef>
                <a:spcPts val="400"/>
              </a:spcBef>
              <a:spcAft>
                <a:spcPts val="601"/>
              </a:spcAft>
              <a:buClr>
                <a:srgbClr val="1287c3"/>
              </a:buClr>
              <a:buSzPct val="145000"/>
              <a:buFont typeface="Arial"/>
              <a:buChar char="•"/>
            </a:pPr>
            <a:r>
              <a:rPr b="0" lang="en-US" sz="2200" spc="-1" strike="noStrike">
                <a:solidFill>
                  <a:srgbClr val="000000"/>
                </a:solidFill>
                <a:latin typeface="Söhne"/>
                <a:ea typeface="Arial"/>
              </a:rPr>
              <a:t>The objective is to find the optimal coefficients that maximize the likelihood of the observed data given the model</a:t>
            </a:r>
            <a:r>
              <a:rPr b="0" lang="en-US" sz="2700" spc="-1" strike="noStrike">
                <a:solidFill>
                  <a:srgbClr val="000000"/>
                </a:solidFill>
                <a:latin typeface="Söhne"/>
                <a:ea typeface="Arial"/>
              </a:rPr>
              <a:t>.</a:t>
            </a:r>
            <a:endParaRPr b="0" lang="en-US" sz="2700" spc="-1" strike="noStrike">
              <a:solidFill>
                <a:srgbClr val="000000"/>
              </a:solidFill>
              <a:latin typeface="Arial"/>
            </a:endParaRPr>
          </a:p>
          <a:p>
            <a:pPr marL="32616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507" name="PlaceHolder 1"/>
          <p:cNvSpPr>
            <a:spLocks noGrp="1"/>
          </p:cNvSpPr>
          <p:nvPr>
            <p:ph type="title"/>
          </p:nvPr>
        </p:nvSpPr>
        <p:spPr>
          <a:xfrm>
            <a:off x="2061000" y="169920"/>
            <a:ext cx="8594640" cy="858600"/>
          </a:xfrm>
          <a:prstGeom prst="rect">
            <a:avLst/>
          </a:prstGeom>
          <a:noFill/>
          <a:ln w="0">
            <a:noFill/>
          </a:ln>
        </p:spPr>
        <p:txBody>
          <a:bodyPr lIns="90000" rIns="90000" tIns="45000" bIns="45000" anchor="ctr">
            <a:normAutofit/>
          </a:bodyPr>
          <a:p>
            <a:pPr indent="0" algn="ctr">
              <a:lnSpc>
                <a:spcPct val="100000"/>
              </a:lnSpc>
              <a:buNone/>
              <a:tabLst>
                <a:tab algn="l" pos="0"/>
              </a:tabLst>
            </a:pPr>
            <a:r>
              <a:rPr b="0" lang="en-US" sz="4000" spc="-1" strike="noStrike">
                <a:solidFill>
                  <a:srgbClr val="000000"/>
                </a:solidFill>
                <a:latin typeface="Noto Sans"/>
                <a:ea typeface="Arial"/>
              </a:rPr>
              <a:t>Accuracy Comparison of algos</a:t>
            </a:r>
            <a:endParaRPr b="0" lang="en-US" sz="4000" spc="-1" strike="noStrike">
              <a:solidFill>
                <a:srgbClr val="000000"/>
              </a:solidFill>
              <a:latin typeface="Arial"/>
            </a:endParaRPr>
          </a:p>
        </p:txBody>
      </p:sp>
      <p:pic>
        <p:nvPicPr>
          <p:cNvPr id="508" name="Picture 555" descr="/Users/pritikumari/Desktop/Screenshot 2024-05-07 at 01.25.41.pngScreenshot 2024-05-07 at 01.25.41"/>
          <p:cNvPicPr/>
          <p:nvPr/>
        </p:nvPicPr>
        <p:blipFill>
          <a:blip r:embed="rId1"/>
          <a:stretch/>
        </p:blipFill>
        <p:spPr>
          <a:xfrm>
            <a:off x="2203920" y="1377360"/>
            <a:ext cx="8349840" cy="517104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509" name="PlaceHolder 1"/>
          <p:cNvSpPr>
            <a:spLocks noGrp="1"/>
          </p:cNvSpPr>
          <p:nvPr>
            <p:ph type="title"/>
          </p:nvPr>
        </p:nvSpPr>
        <p:spPr>
          <a:xfrm>
            <a:off x="2061360" y="170280"/>
            <a:ext cx="8594280" cy="674640"/>
          </a:xfrm>
          <a:prstGeom prst="rect">
            <a:avLst/>
          </a:prstGeom>
          <a:noFill/>
          <a:ln w="0">
            <a:noFill/>
          </a:ln>
        </p:spPr>
        <p:txBody>
          <a:bodyPr lIns="90000" rIns="90000" tIns="45000" bIns="45000" anchor="ctr">
            <a:normAutofit/>
          </a:bodyPr>
          <a:p>
            <a:pPr indent="0" algn="ctr">
              <a:lnSpc>
                <a:spcPct val="100000"/>
              </a:lnSpc>
              <a:buNone/>
              <a:tabLst>
                <a:tab algn="l" pos="0"/>
              </a:tabLst>
            </a:pPr>
            <a:r>
              <a:rPr b="0" lang="en-US" sz="4000" spc="-1" strike="noStrike">
                <a:solidFill>
                  <a:srgbClr val="000000"/>
                </a:solidFill>
                <a:latin typeface="Noto Sans"/>
                <a:ea typeface="Arial"/>
              </a:rPr>
              <a:t>Continued</a:t>
            </a:r>
            <a:endParaRPr b="0" lang="en-US" sz="4000" spc="-1" strike="noStrike">
              <a:solidFill>
                <a:srgbClr val="000000"/>
              </a:solidFill>
              <a:latin typeface="Arial"/>
            </a:endParaRPr>
          </a:p>
        </p:txBody>
      </p:sp>
      <p:pic>
        <p:nvPicPr>
          <p:cNvPr id="510" name="Picture 555" descr="/Users/pritikumari/Desktop/Screenshot 2024-05-07 at 01.26.22.pngScreenshot 2024-05-07 at 01.26.22"/>
          <p:cNvPicPr/>
          <p:nvPr/>
        </p:nvPicPr>
        <p:blipFill>
          <a:blip r:embed="rId1"/>
          <a:stretch/>
        </p:blipFill>
        <p:spPr>
          <a:xfrm>
            <a:off x="1735560" y="958680"/>
            <a:ext cx="9463680" cy="558972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511" name="PlaceHolder 1"/>
          <p:cNvSpPr>
            <a:spLocks noGrp="1"/>
          </p:cNvSpPr>
          <p:nvPr>
            <p:ph type="title"/>
          </p:nvPr>
        </p:nvSpPr>
        <p:spPr>
          <a:xfrm>
            <a:off x="609480" y="156960"/>
            <a:ext cx="10971720" cy="708840"/>
          </a:xfrm>
          <a:prstGeom prst="rect">
            <a:avLst/>
          </a:prstGeom>
          <a:noFill/>
          <a:ln w="0">
            <a:noFill/>
          </a:ln>
        </p:spPr>
        <p:txBody>
          <a:bodyPr lIns="0" rIns="0" tIns="0" bIns="0" anchor="ctr">
            <a:noAutofit/>
          </a:bodyPr>
          <a:p>
            <a:pPr indent="0" algn="ctr">
              <a:lnSpc>
                <a:spcPct val="100000"/>
              </a:lnSpc>
              <a:buNone/>
              <a:tabLst>
                <a:tab algn="l" pos="0"/>
              </a:tabLst>
            </a:pPr>
            <a:r>
              <a:rPr b="0" lang="en-US" sz="4000" spc="-1" strike="noStrike">
                <a:solidFill>
                  <a:srgbClr val="000000"/>
                </a:solidFill>
                <a:latin typeface="Times New Roman Regular"/>
                <a:ea typeface="Arial"/>
              </a:rPr>
              <a:t>Classification Scores for all models</a:t>
            </a:r>
            <a:r>
              <a:rPr b="0" lang="en-GB" sz="5400" spc="-1" strike="noStrike">
                <a:solidFill>
                  <a:srgbClr val="000000"/>
                </a:solidFill>
                <a:latin typeface="Noto Sans"/>
                <a:ea typeface="Arial"/>
              </a:rPr>
              <a:t>….</a:t>
            </a:r>
            <a:endParaRPr b="0" lang="en-US" sz="5400" spc="-1" strike="noStrike">
              <a:solidFill>
                <a:srgbClr val="000000"/>
              </a:solidFill>
              <a:latin typeface="Arial"/>
            </a:endParaRPr>
          </a:p>
        </p:txBody>
      </p:sp>
      <p:pic>
        <p:nvPicPr>
          <p:cNvPr id="512" name="Picture 557" descr="/Users/pritikumari/Desktop/Screenshot 2024-05-07 at 01.24.09.pngScreenshot 2024-05-07 at 01.24.09"/>
          <p:cNvPicPr/>
          <p:nvPr/>
        </p:nvPicPr>
        <p:blipFill>
          <a:blip r:embed="rId1"/>
          <a:stretch/>
        </p:blipFill>
        <p:spPr>
          <a:xfrm>
            <a:off x="1941120" y="1058040"/>
            <a:ext cx="8309880" cy="579960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513" name="PlaceHolder 1"/>
          <p:cNvSpPr>
            <a:spLocks noGrp="1"/>
          </p:cNvSpPr>
          <p:nvPr>
            <p:ph type="title"/>
          </p:nvPr>
        </p:nvSpPr>
        <p:spPr>
          <a:xfrm>
            <a:off x="1703880" y="133200"/>
            <a:ext cx="8594280" cy="70452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Input &amp; output</a:t>
            </a:r>
            <a:endParaRPr b="0" lang="en-US" sz="4000" spc="-1" strike="noStrike">
              <a:solidFill>
                <a:srgbClr val="000000"/>
              </a:solidFill>
              <a:latin typeface="Arial"/>
            </a:endParaRPr>
          </a:p>
        </p:txBody>
      </p:sp>
      <p:sp>
        <p:nvSpPr>
          <p:cNvPr id="514" name="PlaceHolder 2"/>
          <p:cNvSpPr>
            <a:spLocks noGrp="1"/>
          </p:cNvSpPr>
          <p:nvPr>
            <p:ph/>
          </p:nvPr>
        </p:nvSpPr>
        <p:spPr>
          <a:xfrm>
            <a:off x="2333880" y="1290240"/>
            <a:ext cx="8679960" cy="3945600"/>
          </a:xfrm>
          <a:prstGeom prst="rect">
            <a:avLst/>
          </a:prstGeom>
          <a:noFill/>
          <a:ln w="0">
            <a:noFill/>
          </a:ln>
        </p:spPr>
        <p:txBody>
          <a:bodyPr lIns="90000" rIns="90000" tIns="45000" bIns="45000" anchor="ctr">
            <a:noAutofit/>
          </a:bodyPr>
          <a:p>
            <a:pPr indent="0">
              <a:spcBef>
                <a:spcPts val="1417"/>
              </a:spcBef>
              <a:buNone/>
            </a:pPr>
            <a:endParaRPr b="0" lang="en-US" sz="3200" spc="-1" strike="noStrike">
              <a:solidFill>
                <a:srgbClr val="000000"/>
              </a:solidFill>
              <a:latin typeface="Arial"/>
            </a:endParaRPr>
          </a:p>
        </p:txBody>
      </p:sp>
      <p:pic>
        <p:nvPicPr>
          <p:cNvPr id="515" name="Picture 560" descr="/Users/pritikumari/Desktop/Screenshot 2024-05-07 at 02.35.01.pngScreenshot 2024-05-07 at 02.35.01"/>
          <p:cNvPicPr/>
          <p:nvPr/>
        </p:nvPicPr>
        <p:blipFill>
          <a:blip r:embed="rId1"/>
          <a:stretch/>
        </p:blipFill>
        <p:spPr>
          <a:xfrm>
            <a:off x="961560" y="838080"/>
            <a:ext cx="10052280" cy="55051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516" name="Picture 561" descr="/Users/pritikumari/Desktop/Screenshot 2024-05-07 at 02.35.43.pngScreenshot 2024-05-07 at 02.35.43"/>
          <p:cNvPicPr/>
          <p:nvPr/>
        </p:nvPicPr>
        <p:blipFill>
          <a:blip r:embed="rId1"/>
          <a:stretch/>
        </p:blipFill>
        <p:spPr>
          <a:xfrm>
            <a:off x="718920" y="1186200"/>
            <a:ext cx="10584360" cy="5671440"/>
          </a:xfrm>
          <a:prstGeom prst="rect">
            <a:avLst/>
          </a:prstGeom>
          <a:ln w="0">
            <a:noFill/>
          </a:ln>
        </p:spPr>
      </p:pic>
      <p:sp>
        <p:nvSpPr>
          <p:cNvPr id="517"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indent="0" algn="ctr">
              <a:lnSpc>
                <a:spcPct val="100000"/>
              </a:lnSpc>
              <a:buNone/>
              <a:tabLst>
                <a:tab algn="l" pos="0"/>
              </a:tabLst>
            </a:pPr>
            <a:r>
              <a:rPr b="0" lang="en-GB" sz="3600" spc="-1" strike="noStrike">
                <a:solidFill>
                  <a:srgbClr val="000000"/>
                </a:solidFill>
                <a:latin typeface="Times New Roman Regular"/>
                <a:ea typeface="Arial"/>
              </a:rPr>
              <a:t>Continued...</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15000"/>
          </a:blip>
          <a:stretch/>
        </a:blipFill>
      </p:bgPr>
    </p:bg>
    <p:spTree>
      <p:nvGrpSpPr>
        <p:cNvPr id="1" name=""/>
        <p:cNvGrpSpPr/>
        <p:nvPr/>
      </p:nvGrpSpPr>
      <p:grpSpPr>
        <a:xfrm>
          <a:off x="0" y="0"/>
          <a:ext cx="0" cy="0"/>
          <a:chOff x="0" y="0"/>
          <a:chExt cx="0" cy="0"/>
        </a:xfrm>
      </p:grpSpPr>
      <p:sp>
        <p:nvSpPr>
          <p:cNvPr id="413"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indent="0" algn="ctr">
              <a:lnSpc>
                <a:spcPct val="90000"/>
              </a:lnSpc>
              <a:buNone/>
              <a:tabLst>
                <a:tab algn="l" pos="0"/>
              </a:tabLst>
            </a:pPr>
            <a:r>
              <a:rPr b="0" lang="en-GB" sz="5660" spc="-1" strike="noStrike">
                <a:solidFill>
                  <a:srgbClr val="000000"/>
                </a:solidFill>
                <a:latin typeface="Noto Sans"/>
                <a:ea typeface="DejaVu Sans"/>
              </a:rPr>
              <a:t>Continued...</a:t>
            </a:r>
            <a:endParaRPr b="0" lang="en-US" sz="5660" spc="-1" strike="noStrike">
              <a:solidFill>
                <a:srgbClr val="000000"/>
              </a:solidFill>
              <a:latin typeface="Arial"/>
            </a:endParaRPr>
          </a:p>
        </p:txBody>
      </p:sp>
      <p:sp>
        <p:nvSpPr>
          <p:cNvPr id="414" name="PlaceHolder 2"/>
          <p:cNvSpPr>
            <a:spLocks noGrp="1"/>
          </p:cNvSpPr>
          <p:nvPr>
            <p:ph/>
          </p:nvPr>
        </p:nvSpPr>
        <p:spPr>
          <a:xfrm>
            <a:off x="609480" y="1314360"/>
            <a:ext cx="10972080" cy="4900680"/>
          </a:xfrm>
          <a:prstGeom prst="rect">
            <a:avLst/>
          </a:prstGeom>
          <a:noFill/>
          <a:ln w="0">
            <a:noFill/>
          </a:ln>
        </p:spPr>
        <p:txBody>
          <a:bodyPr lIns="0" rIns="0" tIns="0" bIns="0" anchor="t">
            <a:normAutofit fontScale="55000"/>
          </a:bodyPr>
          <a:p>
            <a:pPr marL="249480" indent="-186480">
              <a:lnSpc>
                <a:spcPct val="90000"/>
              </a:lnSpc>
              <a:spcBef>
                <a:spcPts val="1709"/>
              </a:spcBef>
              <a:buClr>
                <a:srgbClr val="000000"/>
              </a:buClr>
              <a:buSzPct val="45000"/>
              <a:buFont typeface="Wingdings" charset="2"/>
              <a:buChar char=""/>
            </a:pPr>
            <a:r>
              <a:rPr b="0" lang="en-GB" sz="3870" spc="-1" strike="noStrike">
                <a:solidFill>
                  <a:srgbClr val="000000"/>
                </a:solidFill>
                <a:latin typeface="Times New Roman Regular"/>
                <a:ea typeface="DejaVu Sans"/>
              </a:rPr>
              <a:t>Global Impact of Depression According to WHO:</a:t>
            </a:r>
            <a:endParaRPr b="0" lang="en-US" sz="3870" spc="-1" strike="noStrike">
              <a:solidFill>
                <a:srgbClr val="000000"/>
              </a:solidFill>
              <a:latin typeface="Arial"/>
            </a:endParaRPr>
          </a:p>
          <a:p>
            <a:pPr marL="249480" indent="0">
              <a:lnSpc>
                <a:spcPct val="90000"/>
              </a:lnSpc>
              <a:spcBef>
                <a:spcPts val="1709"/>
              </a:spcBef>
              <a:buNone/>
              <a:tabLst>
                <a:tab algn="l" pos="0"/>
              </a:tabLst>
            </a:pPr>
            <a:r>
              <a:rPr b="0" lang="en-GB" sz="3870" spc="-1" strike="noStrike">
                <a:solidFill>
                  <a:srgbClr val="000000"/>
                </a:solidFill>
                <a:latin typeface="Times New Roman Regular"/>
                <a:ea typeface="DejaVu Sans"/>
              </a:rPr>
              <a:t> </a:t>
            </a:r>
            <a:r>
              <a:rPr b="0" lang="en-GB" sz="3870" spc="-1" strike="noStrike">
                <a:solidFill>
                  <a:srgbClr val="000000"/>
                </a:solidFill>
                <a:latin typeface="Times New Roman Regular"/>
                <a:ea typeface="DejaVu Sans"/>
              </a:rPr>
              <a:t>Prevalence: Global prevalence of depression affecting 5% of adults worldwide according to WHO.</a:t>
            </a:r>
            <a:endParaRPr b="0" lang="en-US" sz="3870" spc="-1" strike="noStrike">
              <a:solidFill>
                <a:srgbClr val="000000"/>
              </a:solidFill>
              <a:latin typeface="Arial"/>
            </a:endParaRPr>
          </a:p>
          <a:p>
            <a:pPr marL="249480" indent="0">
              <a:lnSpc>
                <a:spcPct val="90000"/>
              </a:lnSpc>
              <a:spcBef>
                <a:spcPts val="1709"/>
              </a:spcBef>
              <a:buNone/>
              <a:tabLst>
                <a:tab algn="l" pos="0"/>
              </a:tabLst>
            </a:pPr>
            <a:r>
              <a:rPr b="0" lang="en-GB" sz="3870" spc="-1" strike="noStrike">
                <a:solidFill>
                  <a:srgbClr val="000000"/>
                </a:solidFill>
                <a:latin typeface="Times New Roman Regular"/>
                <a:ea typeface="DejaVu Sans"/>
              </a:rPr>
              <a:t>Contribution to Burden of Disease: Explanation of depression's significant contribution to disability and the overall burden of disease globally.</a:t>
            </a:r>
            <a:endParaRPr b="0" lang="en-US" sz="3870" spc="-1" strike="noStrike">
              <a:solidFill>
                <a:srgbClr val="000000"/>
              </a:solidFill>
              <a:latin typeface="Arial"/>
            </a:endParaRPr>
          </a:p>
          <a:p>
            <a:pPr marL="249480" indent="-186480">
              <a:lnSpc>
                <a:spcPct val="90000"/>
              </a:lnSpc>
              <a:spcBef>
                <a:spcPts val="1709"/>
              </a:spcBef>
              <a:buClr>
                <a:srgbClr val="000000"/>
              </a:buClr>
              <a:buSzPct val="45000"/>
              <a:buFont typeface="Wingdings" charset="2"/>
              <a:buChar char=""/>
              <a:tabLst>
                <a:tab algn="l" pos="0"/>
              </a:tabLst>
            </a:pPr>
            <a:r>
              <a:rPr b="0" lang="en-GB" sz="3870" spc="-1" strike="noStrike">
                <a:solidFill>
                  <a:srgbClr val="000000"/>
                </a:solidFill>
                <a:latin typeface="Times New Roman Regular"/>
                <a:ea typeface="DejaVu Sans"/>
              </a:rPr>
              <a:t>Challenges in Depression Treatment</a:t>
            </a:r>
            <a:endParaRPr b="0" lang="en-US" sz="3870" spc="-1" strike="noStrike">
              <a:solidFill>
                <a:srgbClr val="000000"/>
              </a:solidFill>
              <a:latin typeface="Arial"/>
            </a:endParaRPr>
          </a:p>
          <a:p>
            <a:pPr marL="249480" indent="0">
              <a:lnSpc>
                <a:spcPct val="90000"/>
              </a:lnSpc>
              <a:spcBef>
                <a:spcPts val="1709"/>
              </a:spcBef>
              <a:buNone/>
              <a:tabLst>
                <a:tab algn="l" pos="0"/>
              </a:tabLst>
            </a:pPr>
            <a:r>
              <a:rPr b="0" lang="en-GB" sz="3870" spc="-1" strike="noStrike">
                <a:solidFill>
                  <a:srgbClr val="000000"/>
                </a:solidFill>
                <a:latin typeface="Times New Roman Regular"/>
                <a:ea typeface="DejaVu Sans"/>
              </a:rPr>
              <a:t>Limited Services: Description of the challenges in depression treatment, particularly the lack of adequate services in low</a:t>
            </a:r>
            <a:r>
              <a:rPr b="0" lang="en-US" sz="3870" spc="-1" strike="noStrike">
                <a:solidFill>
                  <a:srgbClr val="000000"/>
                </a:solidFill>
                <a:latin typeface="Times New Roman Regular"/>
                <a:ea typeface="DejaVu Sans"/>
              </a:rPr>
              <a:t> </a:t>
            </a:r>
            <a:r>
              <a:rPr b="0" lang="en-GB" sz="3870" spc="-1" strike="noStrike">
                <a:solidFill>
                  <a:srgbClr val="000000"/>
                </a:solidFill>
                <a:latin typeface="Times New Roman Regular"/>
                <a:ea typeface="DejaVu Sans"/>
              </a:rPr>
              <a:t>and middle-income nations.</a:t>
            </a:r>
            <a:endParaRPr b="0" lang="en-US" sz="3870" spc="-1" strike="noStrike">
              <a:solidFill>
                <a:srgbClr val="000000"/>
              </a:solidFill>
              <a:latin typeface="Arial"/>
            </a:endParaRPr>
          </a:p>
          <a:p>
            <a:pPr marL="249480" indent="0">
              <a:lnSpc>
                <a:spcPct val="90000"/>
              </a:lnSpc>
              <a:spcBef>
                <a:spcPts val="1709"/>
              </a:spcBef>
              <a:buNone/>
              <a:tabLst>
                <a:tab algn="l" pos="0"/>
              </a:tabLst>
            </a:pPr>
            <a:r>
              <a:rPr b="0" lang="en-GB" sz="3870" spc="-1" strike="noStrike">
                <a:solidFill>
                  <a:srgbClr val="000000"/>
                </a:solidFill>
                <a:latin typeface="Times New Roman Regular"/>
                <a:ea typeface="DejaVu Sans"/>
              </a:rPr>
              <a:t>Treatment Gap: Highlighting the statistic that over 75% of individuals with mental illnesses in these countries do not receive treatment.</a:t>
            </a:r>
            <a:endParaRPr b="0" lang="en-US" sz="3870" spc="-1" strike="noStrike">
              <a:solidFill>
                <a:srgbClr val="000000"/>
              </a:solidFill>
              <a:latin typeface="Arial"/>
            </a:endParaRPr>
          </a:p>
          <a:p>
            <a:pPr marL="249480" indent="-186480">
              <a:lnSpc>
                <a:spcPct val="90000"/>
              </a:lnSpc>
              <a:spcBef>
                <a:spcPts val="1709"/>
              </a:spcBef>
              <a:buClr>
                <a:srgbClr val="000000"/>
              </a:buClr>
              <a:buSzPct val="45000"/>
              <a:buFont typeface="Wingdings" charset="2"/>
              <a:buChar char=""/>
              <a:tabLst>
                <a:tab algn="l" pos="0"/>
              </a:tabLst>
            </a:pPr>
            <a:r>
              <a:rPr b="0" lang="en-GB" sz="3870" spc="-1" strike="noStrike">
                <a:solidFill>
                  <a:srgbClr val="000000"/>
                </a:solidFill>
                <a:latin typeface="Times New Roman Regular"/>
                <a:ea typeface="DejaVu Sans"/>
              </a:rPr>
              <a:t>Significance of Depression:</a:t>
            </a:r>
            <a:endParaRPr b="0" lang="en-US" sz="3870" spc="-1" strike="noStrike">
              <a:solidFill>
                <a:srgbClr val="000000"/>
              </a:solidFill>
              <a:latin typeface="Arial"/>
            </a:endParaRPr>
          </a:p>
          <a:p>
            <a:pPr marL="249480" indent="0">
              <a:lnSpc>
                <a:spcPct val="90000"/>
              </a:lnSpc>
              <a:spcBef>
                <a:spcPts val="1709"/>
              </a:spcBef>
              <a:buNone/>
              <a:tabLst>
                <a:tab algn="l" pos="0"/>
              </a:tabLst>
            </a:pPr>
            <a:r>
              <a:rPr b="0" lang="en-GB" sz="3870" spc="-1" strike="noStrike">
                <a:solidFill>
                  <a:srgbClr val="000000"/>
                </a:solidFill>
                <a:latin typeface="Times New Roman Regular"/>
                <a:ea typeface="DejaVu Sans"/>
              </a:rPr>
              <a:t>Global Impact: Overview of depression affecting 15% of people worldwide.</a:t>
            </a:r>
            <a:endParaRPr b="0" lang="en-US" sz="3870" spc="-1" strike="noStrike">
              <a:solidFill>
                <a:srgbClr val="000000"/>
              </a:solidFill>
              <a:latin typeface="Arial"/>
            </a:endParaRPr>
          </a:p>
          <a:p>
            <a:pPr marL="249480" indent="0">
              <a:lnSpc>
                <a:spcPct val="90000"/>
              </a:lnSpc>
              <a:spcBef>
                <a:spcPts val="1709"/>
              </a:spcBef>
              <a:buNone/>
              <a:tabLst>
                <a:tab algn="l" pos="0"/>
              </a:tabLst>
            </a:pPr>
            <a:r>
              <a:rPr b="0" lang="en-GB" sz="3870" spc="-1" strike="noStrike">
                <a:solidFill>
                  <a:srgbClr val="000000"/>
                </a:solidFill>
                <a:latin typeface="Times New Roman Regular"/>
                <a:ea typeface="DejaVu Sans"/>
              </a:rPr>
              <a:t>Observation Tool: Recognition of actigraph recordings of motor activity as a valuable tool for ongoing observation and evaluation of depression</a:t>
            </a:r>
            <a:r>
              <a:rPr b="0" lang="en-US" sz="3870" spc="-1" strike="noStrike">
                <a:solidFill>
                  <a:srgbClr val="000000"/>
                </a:solidFill>
                <a:latin typeface="Times New Roman Regular"/>
                <a:ea typeface="DejaVu Sans"/>
              </a:rPr>
              <a:t> using ml techniques</a:t>
            </a:r>
            <a:r>
              <a:rPr b="0" lang="en-GB" sz="3870" spc="-1" strike="noStrike">
                <a:solidFill>
                  <a:srgbClr val="000000"/>
                </a:solidFill>
                <a:latin typeface="Times New Roman Regular"/>
                <a:ea typeface="DejaVu Sans"/>
              </a:rPr>
              <a:t>.</a:t>
            </a:r>
            <a:endParaRPr b="0" lang="en-US" sz="3870" spc="-1" strike="noStrike">
              <a:solidFill>
                <a:srgbClr val="000000"/>
              </a:solidFill>
              <a:latin typeface="Arial"/>
            </a:endParaRPr>
          </a:p>
          <a:p>
            <a:pPr marL="249480" indent="0">
              <a:lnSpc>
                <a:spcPct val="90000"/>
              </a:lnSpc>
              <a:spcBef>
                <a:spcPts val="1709"/>
              </a:spcBef>
              <a:buNone/>
              <a:tabLst>
                <a:tab algn="l" pos="0"/>
              </a:tabLst>
            </a:pPr>
            <a:endParaRPr b="0" lang="en-US" sz="38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518" name="Picture 563" descr="/Users/pritikumari/Desktop/Screenshot 2024-05-07 at 02.36.07.pngScreenshot 2024-05-07 at 02.36.07"/>
          <p:cNvPicPr/>
          <p:nvPr/>
        </p:nvPicPr>
        <p:blipFill>
          <a:blip r:embed="rId1"/>
          <a:stretch/>
        </p:blipFill>
        <p:spPr>
          <a:xfrm>
            <a:off x="1985040" y="1418760"/>
            <a:ext cx="8387640" cy="4729680"/>
          </a:xfrm>
          <a:prstGeom prst="rect">
            <a:avLst/>
          </a:prstGeom>
          <a:ln w="0">
            <a:noFill/>
          </a:ln>
        </p:spPr>
      </p:pic>
      <p:sp>
        <p:nvSpPr>
          <p:cNvPr id="519" name="PlaceHolder 1"/>
          <p:cNvSpPr>
            <a:spLocks noGrp="1"/>
          </p:cNvSpPr>
          <p:nvPr>
            <p:ph type="title"/>
          </p:nvPr>
        </p:nvSpPr>
        <p:spPr>
          <a:xfrm>
            <a:off x="609840" y="90360"/>
            <a:ext cx="10972080" cy="1144440"/>
          </a:xfrm>
          <a:prstGeom prst="rect">
            <a:avLst/>
          </a:prstGeom>
          <a:noFill/>
          <a:ln w="0">
            <a:noFill/>
          </a:ln>
        </p:spPr>
        <p:txBody>
          <a:bodyPr lIns="0" rIns="0" tIns="0" bIns="0" anchor="ctr">
            <a:noAutofit/>
          </a:bodyPr>
          <a:p>
            <a:pPr indent="0" algn="ctr">
              <a:lnSpc>
                <a:spcPct val="100000"/>
              </a:lnSpc>
              <a:buNone/>
              <a:tabLst>
                <a:tab algn="l" pos="0"/>
              </a:tabLst>
            </a:pPr>
            <a:r>
              <a:rPr b="0" lang="en-GB" sz="5660" spc="-1" strike="noStrike">
                <a:solidFill>
                  <a:srgbClr val="000000"/>
                </a:solidFill>
                <a:latin typeface="Noto Sans"/>
                <a:ea typeface="Arial"/>
              </a:rPr>
              <a:t>Continued..</a:t>
            </a:r>
            <a:endParaRPr b="0" lang="en-US" sz="566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520" name="PlaceHolder 1"/>
          <p:cNvSpPr>
            <a:spLocks noGrp="1"/>
          </p:cNvSpPr>
          <p:nvPr>
            <p:ph type="title"/>
          </p:nvPr>
        </p:nvSpPr>
        <p:spPr>
          <a:xfrm>
            <a:off x="609480" y="-92880"/>
            <a:ext cx="10971720" cy="523440"/>
          </a:xfrm>
          <a:prstGeom prst="rect">
            <a:avLst/>
          </a:prstGeom>
          <a:noFill/>
          <a:ln w="0">
            <a:noFill/>
          </a:ln>
        </p:spPr>
        <p:txBody>
          <a:bodyPr lIns="0" rIns="0" tIns="0" bIns="0" anchor="ctr">
            <a:noAutofit/>
          </a:bodyPr>
          <a:p>
            <a:pPr indent="0" algn="ctr">
              <a:lnSpc>
                <a:spcPct val="100000"/>
              </a:lnSpc>
              <a:buNone/>
              <a:tabLst>
                <a:tab algn="l" pos="0"/>
              </a:tabLst>
            </a:pPr>
            <a:r>
              <a:rPr b="0" lang="en-GB" sz="1600" spc="-1" strike="noStrike">
                <a:solidFill>
                  <a:srgbClr val="000000"/>
                </a:solidFill>
                <a:latin typeface="Times New Roman Regular"/>
                <a:ea typeface="Arial"/>
              </a:rPr>
              <a:t>Continued</a:t>
            </a:r>
            <a:r>
              <a:rPr b="0" lang="en-GB" sz="5660" spc="-1" strike="noStrike">
                <a:solidFill>
                  <a:srgbClr val="000000"/>
                </a:solidFill>
                <a:latin typeface="Noto Sans"/>
                <a:ea typeface="Arial"/>
              </a:rPr>
              <a:t>...</a:t>
            </a:r>
            <a:endParaRPr b="0" lang="en-US" sz="5660" spc="-1" strike="noStrike">
              <a:solidFill>
                <a:srgbClr val="000000"/>
              </a:solidFill>
              <a:latin typeface="Arial"/>
            </a:endParaRPr>
          </a:p>
        </p:txBody>
      </p:sp>
      <p:pic>
        <p:nvPicPr>
          <p:cNvPr id="521" name="Picture 567" descr="/Users/pritikumari/Desktop/Screenshot 2024-05-07 at 02.36.55.pngScreenshot 2024-05-07 at 02.36.55"/>
          <p:cNvPicPr/>
          <p:nvPr/>
        </p:nvPicPr>
        <p:blipFill>
          <a:blip r:embed="rId1"/>
          <a:srcRect l="-1497" t="0" r="247" b="88729"/>
          <a:stretch/>
        </p:blipFill>
        <p:spPr>
          <a:xfrm>
            <a:off x="1177200" y="511920"/>
            <a:ext cx="8843760" cy="523440"/>
          </a:xfrm>
          <a:prstGeom prst="rect">
            <a:avLst/>
          </a:prstGeom>
          <a:ln w="0">
            <a:noFill/>
          </a:ln>
        </p:spPr>
      </p:pic>
      <p:pic>
        <p:nvPicPr>
          <p:cNvPr id="522" name="Picture 1" descr="Screenshot 2024-05-07 at 02.59.46"/>
          <p:cNvPicPr/>
          <p:nvPr/>
        </p:nvPicPr>
        <p:blipFill>
          <a:blip r:embed="rId2"/>
          <a:stretch/>
        </p:blipFill>
        <p:spPr>
          <a:xfrm>
            <a:off x="3111480" y="1035720"/>
            <a:ext cx="6909840" cy="569052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523" name="PlaceHolder 1"/>
          <p:cNvSpPr>
            <a:spLocks noGrp="1"/>
          </p:cNvSpPr>
          <p:nvPr>
            <p:ph type="title"/>
          </p:nvPr>
        </p:nvSpPr>
        <p:spPr>
          <a:xfrm>
            <a:off x="609840" y="-19440"/>
            <a:ext cx="10972080" cy="1144440"/>
          </a:xfrm>
          <a:prstGeom prst="rect">
            <a:avLst/>
          </a:prstGeom>
          <a:noFill/>
          <a:ln w="0">
            <a:noFill/>
          </a:ln>
        </p:spPr>
        <p:txBody>
          <a:bodyPr lIns="0" rIns="0" tIns="0" bIns="0" anchor="ctr">
            <a:noAutofit/>
          </a:bodyPr>
          <a:p>
            <a:pPr indent="0" algn="ctr">
              <a:lnSpc>
                <a:spcPct val="100000"/>
              </a:lnSpc>
              <a:buNone/>
              <a:tabLst>
                <a:tab algn="l" pos="0"/>
              </a:tabLst>
            </a:pPr>
            <a:r>
              <a:rPr b="0" lang="en-GB" sz="5660" spc="-1" strike="noStrike">
                <a:solidFill>
                  <a:srgbClr val="000000"/>
                </a:solidFill>
                <a:latin typeface="Noto Sans"/>
                <a:ea typeface="Arial"/>
              </a:rPr>
              <a:t>Continued..</a:t>
            </a:r>
            <a:endParaRPr b="0" lang="en-US" sz="5660" spc="-1" strike="noStrike">
              <a:solidFill>
                <a:srgbClr val="000000"/>
              </a:solidFill>
              <a:latin typeface="Arial"/>
            </a:endParaRPr>
          </a:p>
        </p:txBody>
      </p:sp>
      <p:pic>
        <p:nvPicPr>
          <p:cNvPr id="524" name="Picture 569" descr="/Users/pritikumari/Desktop/Screenshot 2024-05-07 at 02.37.14.pngScreenshot 2024-05-07 at 02.37.14"/>
          <p:cNvPicPr/>
          <p:nvPr/>
        </p:nvPicPr>
        <p:blipFill>
          <a:blip r:embed="rId1"/>
          <a:stretch/>
        </p:blipFill>
        <p:spPr>
          <a:xfrm>
            <a:off x="2595240" y="1507680"/>
            <a:ext cx="7828560" cy="450936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525" name="Picture 570" descr="/Users/pritikumari/Desktop/Screenshot 2024-05-07 at 02.37.48.pngScreenshot 2024-05-07 at 02.37.48"/>
          <p:cNvPicPr/>
          <p:nvPr/>
        </p:nvPicPr>
        <p:blipFill>
          <a:blip r:embed="rId1"/>
          <a:stretch/>
        </p:blipFill>
        <p:spPr>
          <a:xfrm>
            <a:off x="2364480" y="1625760"/>
            <a:ext cx="7703640" cy="4233960"/>
          </a:xfrm>
          <a:prstGeom prst="rect">
            <a:avLst/>
          </a:prstGeom>
          <a:ln w="0">
            <a:noFill/>
          </a:ln>
        </p:spPr>
      </p:pic>
      <p:sp>
        <p:nvSpPr>
          <p:cNvPr id="526" name="PlaceHolder 1"/>
          <p:cNvSpPr>
            <a:spLocks noGrp="1"/>
          </p:cNvSpPr>
          <p:nvPr>
            <p:ph type="title"/>
          </p:nvPr>
        </p:nvSpPr>
        <p:spPr>
          <a:xfrm>
            <a:off x="609840" y="-21240"/>
            <a:ext cx="10972080" cy="1144440"/>
          </a:xfrm>
          <a:prstGeom prst="rect">
            <a:avLst/>
          </a:prstGeom>
          <a:noFill/>
          <a:ln w="0">
            <a:noFill/>
          </a:ln>
        </p:spPr>
        <p:txBody>
          <a:bodyPr lIns="0" rIns="0" tIns="0" bIns="0" anchor="ctr">
            <a:noAutofit/>
          </a:bodyPr>
          <a:p>
            <a:pPr indent="0" algn="ctr">
              <a:lnSpc>
                <a:spcPct val="100000"/>
              </a:lnSpc>
              <a:buNone/>
              <a:tabLst>
                <a:tab algn="l" pos="0"/>
              </a:tabLst>
            </a:pPr>
            <a:r>
              <a:rPr b="0" lang="en-GB" sz="5660" spc="-1" strike="noStrike">
                <a:solidFill>
                  <a:srgbClr val="000000"/>
                </a:solidFill>
                <a:latin typeface="Noto Sans"/>
                <a:ea typeface="Arial"/>
              </a:rPr>
              <a:t>Continued..</a:t>
            </a:r>
            <a:endParaRPr b="0" lang="en-US" sz="566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527" name="Picture 572" descr="/Users/pritikumari/Desktop/Screenshot 2024-05-07 at 02.38.09.pngScreenshot 2024-05-07 at 02.38.09"/>
          <p:cNvPicPr/>
          <p:nvPr/>
        </p:nvPicPr>
        <p:blipFill>
          <a:blip r:embed="rId1"/>
          <a:stretch/>
        </p:blipFill>
        <p:spPr>
          <a:xfrm>
            <a:off x="2507040" y="1153800"/>
            <a:ext cx="7775280" cy="5112000"/>
          </a:xfrm>
          <a:prstGeom prst="rect">
            <a:avLst/>
          </a:prstGeom>
          <a:ln w="0">
            <a:noFill/>
          </a:ln>
        </p:spPr>
      </p:pic>
      <p:sp>
        <p:nvSpPr>
          <p:cNvPr id="528" name="PlaceHolder 1"/>
          <p:cNvSpPr>
            <a:spLocks noGrp="1"/>
          </p:cNvSpPr>
          <p:nvPr>
            <p:ph type="title"/>
          </p:nvPr>
        </p:nvSpPr>
        <p:spPr>
          <a:xfrm>
            <a:off x="609840" y="-123120"/>
            <a:ext cx="10972080" cy="1144440"/>
          </a:xfrm>
          <a:prstGeom prst="rect">
            <a:avLst/>
          </a:prstGeom>
          <a:noFill/>
          <a:ln w="0">
            <a:noFill/>
          </a:ln>
        </p:spPr>
        <p:txBody>
          <a:bodyPr lIns="0" rIns="0" tIns="0" bIns="0" anchor="ctr">
            <a:noAutofit/>
          </a:bodyPr>
          <a:p>
            <a:pPr indent="0" algn="ctr">
              <a:lnSpc>
                <a:spcPct val="100000"/>
              </a:lnSpc>
              <a:buNone/>
              <a:tabLst>
                <a:tab algn="l" pos="0"/>
              </a:tabLst>
            </a:pPr>
            <a:r>
              <a:rPr b="0" lang="en-GB" sz="5660" spc="-1" strike="noStrike">
                <a:solidFill>
                  <a:srgbClr val="000000"/>
                </a:solidFill>
                <a:latin typeface="Noto Sans"/>
                <a:ea typeface="Arial"/>
              </a:rPr>
              <a:t>Continued..</a:t>
            </a:r>
            <a:endParaRPr b="0" lang="en-US" sz="566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pic>
        <p:nvPicPr>
          <p:cNvPr id="529" name="Picture 572" descr="/Users/pritikumari/Desktop/Screenshot 2024-05-07 at 02.38.32.pngScreenshot 2024-05-07 at 02.38.32"/>
          <p:cNvPicPr/>
          <p:nvPr/>
        </p:nvPicPr>
        <p:blipFill>
          <a:blip r:embed="rId1"/>
          <a:stretch/>
        </p:blipFill>
        <p:spPr>
          <a:xfrm>
            <a:off x="2690640" y="1153800"/>
            <a:ext cx="7408080" cy="5112000"/>
          </a:xfrm>
          <a:prstGeom prst="rect">
            <a:avLst/>
          </a:prstGeom>
          <a:ln w="0">
            <a:noFill/>
          </a:ln>
        </p:spPr>
      </p:pic>
      <p:sp>
        <p:nvSpPr>
          <p:cNvPr id="530" name="PlaceHolder 1"/>
          <p:cNvSpPr>
            <a:spLocks noGrp="1"/>
          </p:cNvSpPr>
          <p:nvPr>
            <p:ph type="title"/>
          </p:nvPr>
        </p:nvSpPr>
        <p:spPr>
          <a:xfrm>
            <a:off x="609840" y="-123120"/>
            <a:ext cx="10972080" cy="1144440"/>
          </a:xfrm>
          <a:prstGeom prst="rect">
            <a:avLst/>
          </a:prstGeom>
          <a:noFill/>
          <a:ln w="0">
            <a:noFill/>
          </a:ln>
        </p:spPr>
        <p:txBody>
          <a:bodyPr lIns="0" rIns="0" tIns="0" bIns="0" anchor="ctr">
            <a:noAutofit/>
          </a:bodyPr>
          <a:p>
            <a:pPr indent="0" algn="ctr">
              <a:lnSpc>
                <a:spcPct val="100000"/>
              </a:lnSpc>
              <a:buNone/>
              <a:tabLst>
                <a:tab algn="l" pos="0"/>
              </a:tabLst>
            </a:pPr>
            <a:r>
              <a:rPr b="0" lang="en-GB" sz="5660" spc="-1" strike="noStrike">
                <a:solidFill>
                  <a:srgbClr val="000000"/>
                </a:solidFill>
                <a:latin typeface="Noto Sans"/>
                <a:ea typeface="Arial"/>
              </a:rPr>
              <a:t>Continued..</a:t>
            </a:r>
            <a:endParaRPr b="0" lang="en-US" sz="566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3000"/>
          </a:blip>
          <a:stretch/>
        </a:blipFill>
      </p:bgPr>
    </p:bg>
    <p:spTree>
      <p:nvGrpSpPr>
        <p:cNvPr id="1" name=""/>
        <p:cNvGrpSpPr/>
        <p:nvPr/>
      </p:nvGrpSpPr>
      <p:grpSpPr>
        <a:xfrm>
          <a:off x="0" y="0"/>
          <a:ext cx="0" cy="0"/>
          <a:chOff x="0" y="0"/>
          <a:chExt cx="0" cy="0"/>
        </a:xfrm>
      </p:grpSpPr>
      <p:sp>
        <p:nvSpPr>
          <p:cNvPr id="531" name="PlaceHolder 1"/>
          <p:cNvSpPr>
            <a:spLocks noGrp="1"/>
          </p:cNvSpPr>
          <p:nvPr>
            <p:ph type="title"/>
          </p:nvPr>
        </p:nvSpPr>
        <p:spPr>
          <a:xfrm>
            <a:off x="609480" y="0"/>
            <a:ext cx="10971720" cy="678600"/>
          </a:xfrm>
          <a:prstGeom prst="rect">
            <a:avLst/>
          </a:prstGeom>
          <a:noFill/>
          <a:ln w="0">
            <a:noFill/>
          </a:ln>
        </p:spPr>
        <p:txBody>
          <a:bodyPr lIns="0" rIns="0" tIns="0" bIns="0" anchor="ctr">
            <a:noAutofit/>
          </a:bodyPr>
          <a:p>
            <a:pPr indent="0" algn="ctr">
              <a:lnSpc>
                <a:spcPct val="100000"/>
              </a:lnSpc>
              <a:buNone/>
              <a:tabLst>
                <a:tab algn="l" pos="0"/>
              </a:tabLst>
            </a:pPr>
            <a:r>
              <a:rPr b="0" lang="en-GB" sz="4000" spc="-1" strike="noStrike">
                <a:solidFill>
                  <a:srgbClr val="000000"/>
                </a:solidFill>
                <a:latin typeface="Times New Roman Regular"/>
                <a:ea typeface="Arial"/>
              </a:rPr>
              <a:t>Results</a:t>
            </a:r>
            <a:endParaRPr b="0" lang="en-US" sz="4000" spc="-1" strike="noStrike">
              <a:solidFill>
                <a:srgbClr val="000000"/>
              </a:solidFill>
              <a:latin typeface="Arial"/>
            </a:endParaRPr>
          </a:p>
        </p:txBody>
      </p:sp>
      <p:sp>
        <p:nvSpPr>
          <p:cNvPr id="532" name="PlaceHolder 2"/>
          <p:cNvSpPr>
            <a:spLocks noGrp="1"/>
          </p:cNvSpPr>
          <p:nvPr>
            <p:ph/>
          </p:nvPr>
        </p:nvSpPr>
        <p:spPr>
          <a:xfrm>
            <a:off x="497160" y="678960"/>
            <a:ext cx="10971720" cy="5251680"/>
          </a:xfrm>
          <a:prstGeom prst="rect">
            <a:avLst/>
          </a:prstGeom>
          <a:noFill/>
          <a:ln w="0">
            <a:noFill/>
          </a:ln>
        </p:spPr>
        <p:txBody>
          <a:bodyPr lIns="0" rIns="0" tIns="0" bIns="0" anchor="t">
            <a:noAutofit/>
          </a:bodyPr>
          <a:p>
            <a:pPr marL="372240" indent="-285840">
              <a:lnSpc>
                <a:spcPct val="100000"/>
              </a:lnSpc>
              <a:spcBef>
                <a:spcPts val="831"/>
              </a:spcBef>
              <a:buClr>
                <a:srgbClr val="000000"/>
              </a:buClr>
              <a:buSzPct val="45000"/>
              <a:buFont typeface="Arial"/>
              <a:buChar char="•"/>
            </a:pPr>
            <a:r>
              <a:rPr b="0" lang="en-GB" sz="1600" spc="-1" strike="noStrike">
                <a:solidFill>
                  <a:srgbClr val="000000"/>
                </a:solidFill>
                <a:latin typeface="Times New Roman Regular"/>
                <a:ea typeface="Arial"/>
              </a:rPr>
              <a:t>for model number 1 the best algorithms is DecisionTreeClassifier and it give the accuracy around  94% on  training and 70% on testing data.</a:t>
            </a:r>
            <a:endParaRPr b="0" lang="en-US" sz="1600" spc="-1" strike="noStrike">
              <a:solidFill>
                <a:srgbClr val="000000"/>
              </a:solidFill>
              <a:latin typeface="Arial"/>
            </a:endParaRPr>
          </a:p>
          <a:p>
            <a:pPr marL="372240" indent="-285840">
              <a:lnSpc>
                <a:spcPct val="100000"/>
              </a:lnSpc>
              <a:spcBef>
                <a:spcPts val="831"/>
              </a:spcBef>
              <a:buClr>
                <a:srgbClr val="000000"/>
              </a:buClr>
              <a:buSzPct val="45000"/>
              <a:buFont typeface="Arial"/>
              <a:buChar char="•"/>
            </a:pPr>
            <a:r>
              <a:rPr b="0" lang="en-GB" sz="1600" spc="-1" strike="noStrike">
                <a:solidFill>
                  <a:srgbClr val="000000"/>
                </a:solidFill>
                <a:latin typeface="Times New Roman Regular"/>
                <a:ea typeface="Arial"/>
              </a:rPr>
              <a:t>for model number 2 the best algorithms is GradientBoostingClassifier and it give the accuracy around  100% on training data and 89% on  testing data.</a:t>
            </a:r>
            <a:endParaRPr b="0" lang="en-US" sz="1600" spc="-1" strike="noStrike">
              <a:solidFill>
                <a:srgbClr val="000000"/>
              </a:solidFill>
              <a:latin typeface="Arial"/>
            </a:endParaRPr>
          </a:p>
          <a:p>
            <a:pPr marL="372240" indent="-285840">
              <a:lnSpc>
                <a:spcPct val="100000"/>
              </a:lnSpc>
              <a:spcBef>
                <a:spcPts val="831"/>
              </a:spcBef>
              <a:buClr>
                <a:srgbClr val="000000"/>
              </a:buClr>
              <a:buSzPct val="45000"/>
              <a:buFont typeface="Arial"/>
              <a:buChar char="•"/>
            </a:pPr>
            <a:r>
              <a:rPr b="0" lang="en-GB" sz="1600" spc="-1" strike="noStrike">
                <a:solidFill>
                  <a:srgbClr val="000000"/>
                </a:solidFill>
                <a:latin typeface="Times New Roman Regular"/>
                <a:ea typeface="Arial"/>
              </a:rPr>
              <a:t>for model number 3 the best algorithms is DecisionTreeClassifier and it give the accuracy around  100% on training data and </a:t>
            </a:r>
            <a:r>
              <a:rPr b="0" lang="en-US" sz="1600" spc="-1" strike="noStrike">
                <a:solidFill>
                  <a:srgbClr val="000000"/>
                </a:solidFill>
                <a:latin typeface="Times New Roman Regular"/>
                <a:ea typeface="Arial"/>
              </a:rPr>
              <a:t>94</a:t>
            </a:r>
            <a:r>
              <a:rPr b="0" lang="en-GB" sz="1600" spc="-1" strike="noStrike">
                <a:solidFill>
                  <a:srgbClr val="000000"/>
                </a:solidFill>
                <a:latin typeface="Times New Roman Regular"/>
                <a:ea typeface="Arial"/>
              </a:rPr>
              <a:t>% on  testing data.</a:t>
            </a:r>
            <a:endParaRPr b="0" lang="en-US" sz="1600" spc="-1" strike="noStrike">
              <a:solidFill>
                <a:srgbClr val="000000"/>
              </a:solidFill>
              <a:latin typeface="Arial"/>
            </a:endParaRPr>
          </a:p>
          <a:p>
            <a:pPr marL="372240" indent="-285840">
              <a:lnSpc>
                <a:spcPct val="100000"/>
              </a:lnSpc>
              <a:spcBef>
                <a:spcPts val="831"/>
              </a:spcBef>
              <a:buClr>
                <a:srgbClr val="000000"/>
              </a:buClr>
              <a:buSzPct val="45000"/>
              <a:buFont typeface="Arial"/>
              <a:buChar char="•"/>
            </a:pPr>
            <a:r>
              <a:rPr b="0" lang="en-GB" sz="1600" spc="-1" strike="noStrike">
                <a:solidFill>
                  <a:srgbClr val="000000"/>
                </a:solidFill>
                <a:latin typeface="Times New Roman Regular"/>
                <a:ea typeface="Arial"/>
              </a:rPr>
              <a:t>for model number 4 the best algorithms is RandomForestClassifier and it give the accuracy around  100% on training data and  7</a:t>
            </a:r>
            <a:r>
              <a:rPr b="0" lang="en-US" sz="1600" spc="-1" strike="noStrike">
                <a:solidFill>
                  <a:srgbClr val="000000"/>
                </a:solidFill>
                <a:latin typeface="Times New Roman Regular"/>
                <a:ea typeface="Arial"/>
              </a:rPr>
              <a:t>8</a:t>
            </a:r>
            <a:r>
              <a:rPr b="0" lang="en-GB" sz="1600" spc="-1" strike="noStrike">
                <a:solidFill>
                  <a:srgbClr val="000000"/>
                </a:solidFill>
                <a:latin typeface="Times New Roman Regular"/>
                <a:ea typeface="Arial"/>
              </a:rPr>
              <a:t>% on  testing data.</a:t>
            </a:r>
            <a:endParaRPr b="0" lang="en-US" sz="1600" spc="-1" strike="noStrike">
              <a:solidFill>
                <a:srgbClr val="000000"/>
              </a:solidFill>
              <a:latin typeface="Arial"/>
            </a:endParaRPr>
          </a:p>
          <a:p>
            <a:pPr marL="372240" indent="-285840">
              <a:lnSpc>
                <a:spcPct val="100000"/>
              </a:lnSpc>
              <a:spcBef>
                <a:spcPts val="831"/>
              </a:spcBef>
              <a:buClr>
                <a:srgbClr val="000000"/>
              </a:buClr>
              <a:buSzPct val="45000"/>
              <a:buFont typeface="Arial"/>
              <a:buChar char="•"/>
            </a:pPr>
            <a:r>
              <a:rPr b="0" lang="en-GB" sz="1600" spc="-1" strike="noStrike">
                <a:solidFill>
                  <a:srgbClr val="000000"/>
                </a:solidFill>
                <a:latin typeface="Times New Roman Regular"/>
                <a:ea typeface="Arial"/>
              </a:rPr>
              <a:t>for model number 5 the best algorithms is RandomForestClassifier and it give the accuracy around  100% on training data and 98% on  testing data.</a:t>
            </a:r>
            <a:endParaRPr b="0" lang="en-US" sz="1600" spc="-1" strike="noStrike">
              <a:solidFill>
                <a:srgbClr val="000000"/>
              </a:solidFill>
              <a:latin typeface="Arial"/>
            </a:endParaRPr>
          </a:p>
          <a:p>
            <a:pPr marL="372240" indent="-285840">
              <a:lnSpc>
                <a:spcPct val="100000"/>
              </a:lnSpc>
              <a:spcBef>
                <a:spcPts val="831"/>
              </a:spcBef>
              <a:buClr>
                <a:srgbClr val="000000"/>
              </a:buClr>
              <a:buSzPct val="45000"/>
              <a:buFont typeface="Arial"/>
              <a:buChar char="•"/>
            </a:pPr>
            <a:r>
              <a:rPr b="0" lang="en-GB" sz="1600" spc="-1" strike="noStrike">
                <a:solidFill>
                  <a:srgbClr val="000000"/>
                </a:solidFill>
                <a:latin typeface="Times New Roman Regular"/>
                <a:ea typeface="Arial"/>
              </a:rPr>
              <a:t>for model number 6 the best algorithms is DecisionTreeClassifier and it give the accuracy around  100% on training data and 95% on  testing data.</a:t>
            </a:r>
            <a:endParaRPr b="0" lang="en-US" sz="1600" spc="-1" strike="noStrike">
              <a:solidFill>
                <a:srgbClr val="000000"/>
              </a:solidFill>
              <a:latin typeface="Arial"/>
            </a:endParaRPr>
          </a:p>
          <a:p>
            <a:pPr marL="372240" indent="-285840">
              <a:lnSpc>
                <a:spcPct val="100000"/>
              </a:lnSpc>
              <a:spcBef>
                <a:spcPts val="831"/>
              </a:spcBef>
              <a:buClr>
                <a:srgbClr val="000000"/>
              </a:buClr>
              <a:buSzPct val="45000"/>
              <a:buFont typeface="Arial"/>
              <a:buChar char="•"/>
            </a:pPr>
            <a:r>
              <a:rPr b="0" lang="en-GB" sz="1600" spc="-1" strike="noStrike">
                <a:solidFill>
                  <a:srgbClr val="000000"/>
                </a:solidFill>
                <a:latin typeface="Times New Roman Regular"/>
                <a:ea typeface="Arial"/>
              </a:rPr>
              <a:t>for model number 7 the best algorithms is DecisionTreeClassifier and it give the accuracy around  100% on training data and 100% on  testing data.</a:t>
            </a:r>
            <a:endParaRPr b="0" lang="en-US" sz="1600" spc="-1" strike="noStrike">
              <a:solidFill>
                <a:srgbClr val="000000"/>
              </a:solidFill>
              <a:latin typeface="Arial"/>
            </a:endParaRPr>
          </a:p>
          <a:p>
            <a:pPr marL="372240" indent="-285840">
              <a:lnSpc>
                <a:spcPct val="100000"/>
              </a:lnSpc>
              <a:spcBef>
                <a:spcPts val="831"/>
              </a:spcBef>
              <a:buClr>
                <a:srgbClr val="000000"/>
              </a:buClr>
              <a:buSzPct val="45000"/>
              <a:buFont typeface="Arial"/>
              <a:buChar char="•"/>
            </a:pPr>
            <a:r>
              <a:rPr b="0" lang="en-GB" sz="1600" spc="-1" strike="noStrike">
                <a:solidFill>
                  <a:srgbClr val="000000"/>
                </a:solidFill>
                <a:latin typeface="Times New Roman Regular"/>
                <a:ea typeface="Arial"/>
              </a:rPr>
              <a:t>for model number 8 the best algorithms is DecisionTreeClassifier and it give the accuracy around  100% on training data and 96% on  testing data.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533" name="PlaceHolder 1"/>
          <p:cNvSpPr>
            <a:spLocks noGrp="1"/>
          </p:cNvSpPr>
          <p:nvPr>
            <p:ph type="title"/>
          </p:nvPr>
        </p:nvSpPr>
        <p:spPr>
          <a:xfrm>
            <a:off x="609480" y="101520"/>
            <a:ext cx="10972440" cy="542520"/>
          </a:xfrm>
          <a:prstGeom prst="rect">
            <a:avLst/>
          </a:prstGeom>
          <a:noFill/>
          <a:ln w="9360">
            <a:noFill/>
          </a:ln>
        </p:spPr>
        <p:txBody>
          <a:bodyPr lIns="90000" rIns="90000" tIns="45000" bIns="45000" anchor="ctr">
            <a:noAutofit/>
          </a:bodyPr>
          <a:p>
            <a:pPr indent="0" algn="ctr">
              <a:lnSpc>
                <a:spcPct val="100000"/>
              </a:lnSpc>
              <a:buNone/>
              <a:tabLst>
                <a:tab algn="l" pos="0"/>
              </a:tabLst>
            </a:pPr>
            <a:r>
              <a:rPr b="0" lang="en-US" sz="4400" spc="-1" strike="noStrike">
                <a:solidFill>
                  <a:srgbClr val="000000"/>
                </a:solidFill>
                <a:latin typeface="Arial"/>
                <a:ea typeface="Arial"/>
              </a:rPr>
              <a:t>continued..</a:t>
            </a:r>
            <a:endParaRPr b="0" lang="en-US" sz="4400" spc="-1" strike="noStrike">
              <a:solidFill>
                <a:srgbClr val="000000"/>
              </a:solidFill>
              <a:latin typeface="Arial"/>
            </a:endParaRPr>
          </a:p>
        </p:txBody>
      </p:sp>
      <p:sp>
        <p:nvSpPr>
          <p:cNvPr id="534" name="PlaceHolder 2"/>
          <p:cNvSpPr>
            <a:spLocks noGrp="1"/>
          </p:cNvSpPr>
          <p:nvPr>
            <p:ph/>
          </p:nvPr>
        </p:nvSpPr>
        <p:spPr>
          <a:xfrm>
            <a:off x="609480" y="644400"/>
            <a:ext cx="10972440" cy="5862600"/>
          </a:xfrm>
          <a:prstGeom prst="rect">
            <a:avLst/>
          </a:prstGeom>
          <a:noFill/>
          <a:ln w="9360">
            <a:noFill/>
          </a:ln>
        </p:spPr>
        <p:txBody>
          <a:bodyPr lIns="90000" rIns="90000" tIns="45000" bIns="45000" anchor="t">
            <a:noAutofit/>
          </a:bodyPr>
          <a:p>
            <a:pPr indent="0" algn="just">
              <a:lnSpc>
                <a:spcPct val="100000"/>
              </a:lnSpc>
              <a:spcBef>
                <a:spcPts val="281"/>
              </a:spcBef>
              <a:buNone/>
              <a:tabLst>
                <a:tab algn="l" pos="0"/>
              </a:tabLst>
            </a:pPr>
            <a:r>
              <a:rPr b="1" lang="en-US" sz="1400" spc="-1" strike="noStrike">
                <a:solidFill>
                  <a:srgbClr val="000000"/>
                </a:solidFill>
                <a:latin typeface="Times New Roman Bold"/>
                <a:ea typeface="Arial"/>
              </a:rPr>
              <a:t>Based on the predictions of the machine learning models on the existing original dataset, the following observations were made:</a:t>
            </a:r>
            <a:endParaRPr b="0" lang="en-US" sz="1400" spc="-1" strike="noStrike">
              <a:solidFill>
                <a:srgbClr val="000000"/>
              </a:solidFill>
              <a:latin typeface="Arial"/>
            </a:endParaRPr>
          </a:p>
          <a:p>
            <a:pPr indent="0" algn="just">
              <a:lnSpc>
                <a:spcPct val="100000"/>
              </a:lnSpc>
              <a:spcBef>
                <a:spcPts val="281"/>
              </a:spcBef>
              <a:buNone/>
              <a:tabLst>
                <a:tab algn="l" pos="0"/>
              </a:tabLst>
            </a:pPr>
            <a:r>
              <a:rPr b="1" lang="en-US" sz="1400" spc="-1" strike="noStrike">
                <a:solidFill>
                  <a:srgbClr val="000000"/>
                </a:solidFill>
                <a:latin typeface="Times New Roman Bold"/>
                <a:ea typeface="Arial"/>
              </a:rPr>
              <a:t>1. Model 1 predicted:</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Number of patients suffering from mild-level depression: 9</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Number of patients suffering from moderate-level depression: 36</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a:t>
            </a:r>
            <a:r>
              <a:rPr b="0" lang="en-US" sz="1400" spc="-1" strike="noStrike">
                <a:solidFill>
                  <a:srgbClr val="000000"/>
                </a:solidFill>
                <a:latin typeface="Times New Roman Regular"/>
                <a:ea typeface="Arial"/>
              </a:rPr>
              <a:t>This indicates that the number of patients with moderate-level depression is greater than  those with mild-level depression.</a:t>
            </a:r>
            <a:endParaRPr b="0" lang="en-US" sz="1400" spc="-1" strike="noStrike">
              <a:solidFill>
                <a:srgbClr val="000000"/>
              </a:solidFill>
              <a:latin typeface="Arial"/>
            </a:endParaRPr>
          </a:p>
          <a:p>
            <a:pPr indent="0" algn="just">
              <a:lnSpc>
                <a:spcPct val="100000"/>
              </a:lnSpc>
              <a:spcBef>
                <a:spcPts val="281"/>
              </a:spcBef>
              <a:buNone/>
              <a:tabLst>
                <a:tab algn="l" pos="0"/>
              </a:tabLst>
            </a:pPr>
            <a:r>
              <a:rPr b="1" lang="en-US" sz="1400" spc="-1" strike="noStrike">
                <a:solidFill>
                  <a:srgbClr val="000000"/>
                </a:solidFill>
                <a:latin typeface="Times New Roman Bold"/>
                <a:ea typeface="Arial"/>
              </a:rPr>
              <a:t>2. Model 2 predicted:</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Number of patients suffering from mild-level depression: 4</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Number of patients suffering from moderate-level depression: 41</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a:t>
            </a:r>
            <a:r>
              <a:rPr b="0" lang="en-US" sz="1400" spc="-1" strike="noStrike">
                <a:solidFill>
                  <a:srgbClr val="000000"/>
                </a:solidFill>
                <a:latin typeface="Times New Roman Regular"/>
                <a:ea typeface="Arial"/>
              </a:rPr>
              <a:t>Again, the number of patients with moderate-level depression exceeds those with mild-level depression.</a:t>
            </a:r>
            <a:endParaRPr b="0" lang="en-US" sz="1400" spc="-1" strike="noStrike">
              <a:solidFill>
                <a:srgbClr val="000000"/>
              </a:solidFill>
              <a:latin typeface="Arial"/>
            </a:endParaRPr>
          </a:p>
          <a:p>
            <a:pPr indent="0" algn="just">
              <a:lnSpc>
                <a:spcPct val="100000"/>
              </a:lnSpc>
              <a:spcBef>
                <a:spcPts val="281"/>
              </a:spcBef>
              <a:buNone/>
              <a:tabLst>
                <a:tab algn="l" pos="0"/>
              </a:tabLst>
            </a:pPr>
            <a:r>
              <a:rPr b="1" lang="en-US" sz="1400" spc="-1" strike="noStrike">
                <a:solidFill>
                  <a:srgbClr val="000000"/>
                </a:solidFill>
                <a:latin typeface="Times New Roman Bold"/>
                <a:ea typeface="Arial"/>
              </a:rPr>
              <a:t>3. Model 3 predicted:</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Number of patients suffering from Bipolar II: 39</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Number of patients suffering from unipolar Depressive: 41</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Number of patients suffering from Bipolar I: 38</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a:t>
            </a:r>
            <a:r>
              <a:rPr b="0" lang="en-US" sz="1400" spc="-1" strike="noStrike">
                <a:solidFill>
                  <a:srgbClr val="000000"/>
                </a:solidFill>
                <a:latin typeface="Times New Roman Regular"/>
                <a:ea typeface="Arial"/>
              </a:rPr>
              <a:t>This suggests that the number of patients with unipolar depressive disorder is greater than those with Bipolar II and Bipolar I.</a:t>
            </a:r>
            <a:endParaRPr b="0" lang="en-US" sz="1400" spc="-1" strike="noStrike">
              <a:solidFill>
                <a:srgbClr val="000000"/>
              </a:solidFill>
              <a:latin typeface="Arial"/>
            </a:endParaRPr>
          </a:p>
          <a:p>
            <a:pPr indent="0" algn="just">
              <a:lnSpc>
                <a:spcPct val="100000"/>
              </a:lnSpc>
              <a:spcBef>
                <a:spcPts val="281"/>
              </a:spcBef>
              <a:buNone/>
              <a:tabLst>
                <a:tab algn="l" pos="0"/>
              </a:tabLst>
            </a:pPr>
            <a:r>
              <a:rPr b="1" lang="en-US" sz="1400" spc="-1" strike="noStrike">
                <a:solidFill>
                  <a:srgbClr val="000000"/>
                </a:solidFill>
                <a:latin typeface="Times New Roman Bold"/>
                <a:ea typeface="Arial"/>
              </a:rPr>
              <a:t>4. Model 4 predicted improvements based on different attributes:</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Gender: Male - 17, Female - 19</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Melancholia: Melancholic - 1, Non-Melancholic - 35</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Inpatient: Inpatient - 5, Outpatient - 31</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Marriage: Married - 5, Single - 31</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Work: Working - 1, Unemployed - 35</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    •     </a:t>
            </a:r>
            <a:r>
              <a:rPr b="0" lang="en-US" sz="1400" spc="-1" strike="noStrike">
                <a:solidFill>
                  <a:srgbClr val="000000"/>
                </a:solidFill>
                <a:latin typeface="Times New Roman Regular"/>
                <a:ea typeface="Arial"/>
              </a:rPr>
              <a:t>Afftype: Bipolar II - 5, Unipolar - 30, Bipolar I - 1</a:t>
            </a:r>
            <a:endParaRPr b="0" lang="en-US" sz="1400" spc="-1" strike="noStrike">
              <a:solidFill>
                <a:srgbClr val="000000"/>
              </a:solidFill>
              <a:latin typeface="Arial"/>
            </a:endParaRPr>
          </a:p>
          <a:p>
            <a:pPr indent="0" algn="just">
              <a:lnSpc>
                <a:spcPct val="100000"/>
              </a:lnSpc>
              <a:spcBef>
                <a:spcPts val="281"/>
              </a:spcBef>
              <a:buNone/>
              <a:tabLst>
                <a:tab algn="l" pos="0"/>
              </a:tabLst>
            </a:pPr>
            <a:r>
              <a:rPr b="0" lang="en-US" sz="1400" spc="-1" strike="noStrike">
                <a:solidFill>
                  <a:srgbClr val="000000"/>
                </a:solidFill>
                <a:latin typeface="Times New Roman Regular"/>
                <a:ea typeface="Arial"/>
              </a:rPr>
              <a:t>This indicates variations in improvement across different attributes such as gender, melancholic/non-melancholic status, patient status (inpatient/outpatient), marital status, employment status, and depression type.</a:t>
            </a:r>
            <a:endParaRPr b="0" lang="en-US" sz="1400" spc="-1" strike="noStrike">
              <a:solidFill>
                <a:srgbClr val="000000"/>
              </a:solidFill>
              <a:latin typeface="Arial"/>
            </a:endParaRPr>
          </a:p>
          <a:p>
            <a:pPr indent="0" algn="just">
              <a:lnSpc>
                <a:spcPct val="100000"/>
              </a:lnSpc>
              <a:spcBef>
                <a:spcPts val="281"/>
              </a:spcBef>
              <a:buNone/>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535" name="PlaceHolder 1"/>
          <p:cNvSpPr>
            <a:spLocks noGrp="1"/>
          </p:cNvSpPr>
          <p:nvPr>
            <p:ph type="title"/>
          </p:nvPr>
        </p:nvSpPr>
        <p:spPr>
          <a:xfrm>
            <a:off x="609480" y="274680"/>
            <a:ext cx="10972440" cy="1142640"/>
          </a:xfrm>
          <a:prstGeom prst="rect">
            <a:avLst/>
          </a:prstGeom>
          <a:noFill/>
          <a:ln w="9360">
            <a:noFill/>
          </a:ln>
        </p:spPr>
        <p:txBody>
          <a:bodyPr lIns="90000" rIns="90000" tIns="45000" bIns="45000" anchor="ctr">
            <a:noAutofit/>
          </a:bodyPr>
          <a:p>
            <a:pPr indent="0" algn="ctr">
              <a:lnSpc>
                <a:spcPct val="100000"/>
              </a:lnSpc>
              <a:buNone/>
              <a:tabLst>
                <a:tab algn="l" pos="0"/>
              </a:tabLst>
            </a:pPr>
            <a:r>
              <a:rPr b="0" lang="en-US" sz="3200" spc="-1" strike="noStrike">
                <a:solidFill>
                  <a:srgbClr val="000000"/>
                </a:solidFill>
                <a:latin typeface="Times New Roman Regular"/>
                <a:ea typeface="Arial"/>
              </a:rPr>
              <a:t>continued...</a:t>
            </a:r>
            <a:endParaRPr b="0" lang="en-US" sz="3200" spc="-1" strike="noStrike">
              <a:solidFill>
                <a:srgbClr val="000000"/>
              </a:solidFill>
              <a:latin typeface="Arial"/>
            </a:endParaRPr>
          </a:p>
        </p:txBody>
      </p:sp>
      <p:sp>
        <p:nvSpPr>
          <p:cNvPr id="536" name="PlaceHolder 2"/>
          <p:cNvSpPr>
            <a:spLocks noGrp="1"/>
          </p:cNvSpPr>
          <p:nvPr>
            <p:ph/>
          </p:nvPr>
        </p:nvSpPr>
        <p:spPr>
          <a:xfrm>
            <a:off x="609480" y="1338480"/>
            <a:ext cx="10972440" cy="4950000"/>
          </a:xfrm>
          <a:prstGeom prst="rect">
            <a:avLst/>
          </a:prstGeom>
          <a:noFill/>
          <a:ln w="9360">
            <a:noFill/>
          </a:ln>
        </p:spPr>
        <p:txBody>
          <a:bodyPr lIns="90000" rIns="90000" tIns="45000" bIns="45000" anchor="t">
            <a:noAutofit/>
          </a:bodyPr>
          <a:p>
            <a:pPr indent="0" algn="just">
              <a:lnSpc>
                <a:spcPct val="100000"/>
              </a:lnSpc>
              <a:spcBef>
                <a:spcPts val="320"/>
              </a:spcBef>
              <a:buNone/>
              <a:tabLst>
                <a:tab algn="l" pos="0"/>
              </a:tabLst>
            </a:pPr>
            <a:r>
              <a:rPr b="1" lang="en-US" sz="1600" spc="-1" strike="noStrike">
                <a:solidFill>
                  <a:srgbClr val="000000"/>
                </a:solidFill>
                <a:latin typeface="Times New Roman Regular"/>
                <a:ea typeface="Arial"/>
              </a:rPr>
              <a:t>5. Model 5 predicted:</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    </a:t>
            </a:r>
            <a:r>
              <a:rPr b="0" lang="en-US" sz="1600" spc="-1" strike="noStrike">
                <a:solidFill>
                  <a:srgbClr val="000000"/>
                </a:solidFill>
                <a:latin typeface="Times New Roman Regular"/>
                <a:ea typeface="Arial"/>
              </a:rPr>
              <a:t>Number of patients suffering from Melancholia: 45</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    </a:t>
            </a:r>
            <a:r>
              <a:rPr b="0" lang="en-US" sz="1600" spc="-1" strike="noStrike">
                <a:solidFill>
                  <a:srgbClr val="000000"/>
                </a:solidFill>
                <a:latin typeface="Times New Roman Regular"/>
                <a:ea typeface="Arial"/>
              </a:rPr>
              <a:t>Number of patients suffering from Not Melancholia: 43</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This suggests that the number of patients with melancholia is greater than those without melancholia.</a:t>
            </a:r>
            <a:endParaRPr b="0" lang="en-US" sz="1600" spc="-1" strike="noStrike">
              <a:solidFill>
                <a:srgbClr val="000000"/>
              </a:solidFill>
              <a:latin typeface="Arial"/>
            </a:endParaRPr>
          </a:p>
          <a:p>
            <a:pPr indent="0" algn="just">
              <a:lnSpc>
                <a:spcPct val="100000"/>
              </a:lnSpc>
              <a:spcBef>
                <a:spcPts val="320"/>
              </a:spcBef>
              <a:buNone/>
              <a:tabLst>
                <a:tab algn="l" pos="0"/>
              </a:tabLst>
            </a:pPr>
            <a:r>
              <a:rPr b="1" lang="en-US" sz="1600" spc="-1" strike="noStrike">
                <a:solidFill>
                  <a:srgbClr val="000000"/>
                </a:solidFill>
                <a:latin typeface="Times New Roman Regular"/>
                <a:ea typeface="Arial"/>
              </a:rPr>
              <a:t>6. Model 6 predicted:</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     </a:t>
            </a:r>
            <a:r>
              <a:rPr b="0" lang="en-US" sz="1600" spc="-1" strike="noStrike">
                <a:solidFill>
                  <a:srgbClr val="000000"/>
                </a:solidFill>
                <a:latin typeface="Times New Roman Regular"/>
                <a:ea typeface="Arial"/>
              </a:rPr>
              <a:t>Number of patients belonging to Working or studying group: 43</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     </a:t>
            </a:r>
            <a:r>
              <a:rPr b="0" lang="en-US" sz="1600" spc="-1" strike="noStrike">
                <a:solidFill>
                  <a:srgbClr val="000000"/>
                </a:solidFill>
                <a:latin typeface="Times New Roman Regular"/>
                <a:ea typeface="Arial"/>
              </a:rPr>
              <a:t>Number of patients belonging to Unemployed/sick/leave/pension group: 41</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This indicates that the number of patients who are working or studying is greater than those who are unemployed.</a:t>
            </a:r>
            <a:endParaRPr b="0" lang="en-US" sz="1600" spc="-1" strike="noStrike">
              <a:solidFill>
                <a:srgbClr val="000000"/>
              </a:solidFill>
              <a:latin typeface="Arial"/>
            </a:endParaRPr>
          </a:p>
          <a:p>
            <a:pPr indent="0" algn="just">
              <a:lnSpc>
                <a:spcPct val="100000"/>
              </a:lnSpc>
              <a:spcBef>
                <a:spcPts val="320"/>
              </a:spcBef>
              <a:buNone/>
              <a:tabLst>
                <a:tab algn="l" pos="0"/>
              </a:tabLst>
            </a:pPr>
            <a:r>
              <a:rPr b="1" lang="en-US" sz="1600" spc="-1" strike="noStrike">
                <a:solidFill>
                  <a:srgbClr val="000000"/>
                </a:solidFill>
                <a:latin typeface="Times New Roman Regular"/>
                <a:ea typeface="Arial"/>
              </a:rPr>
              <a:t>7. Model 7 predicted:</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    </a:t>
            </a:r>
            <a:r>
              <a:rPr b="0" lang="en-US" sz="1600" spc="-1" strike="noStrike">
                <a:solidFill>
                  <a:srgbClr val="000000"/>
                </a:solidFill>
                <a:latin typeface="Times New Roman Regular"/>
                <a:ea typeface="Arial"/>
              </a:rPr>
              <a:t>Number of patients belonging to Married group: 34</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    </a:t>
            </a:r>
            <a:r>
              <a:rPr b="0" lang="en-US" sz="1600" spc="-1" strike="noStrike">
                <a:solidFill>
                  <a:srgbClr val="000000"/>
                </a:solidFill>
                <a:latin typeface="Times New Roman Regular"/>
                <a:ea typeface="Arial"/>
              </a:rPr>
              <a:t>Number of patients belonging to Single group: 34</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This suggests an equal distribution of patients between the married and single groups.</a:t>
            </a:r>
            <a:endParaRPr b="0" lang="en-US" sz="1600" spc="-1" strike="noStrike">
              <a:solidFill>
                <a:srgbClr val="000000"/>
              </a:solidFill>
              <a:latin typeface="Arial"/>
            </a:endParaRPr>
          </a:p>
          <a:p>
            <a:pPr indent="0" algn="just">
              <a:lnSpc>
                <a:spcPct val="100000"/>
              </a:lnSpc>
              <a:spcBef>
                <a:spcPts val="320"/>
              </a:spcBef>
              <a:buNone/>
              <a:tabLst>
                <a:tab algn="l" pos="0"/>
              </a:tabLst>
            </a:pPr>
            <a:r>
              <a:rPr b="1" lang="en-US" sz="1600" spc="-1" strike="noStrike">
                <a:solidFill>
                  <a:srgbClr val="000000"/>
                </a:solidFill>
                <a:latin typeface="Times New Roman Regular"/>
                <a:ea typeface="Arial"/>
              </a:rPr>
              <a:t>8. Model 8 predicted:</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    </a:t>
            </a:r>
            <a:r>
              <a:rPr b="0" lang="en-US" sz="1600" spc="-1" strike="noStrike">
                <a:solidFill>
                  <a:srgbClr val="000000"/>
                </a:solidFill>
                <a:latin typeface="Times New Roman Regular"/>
                <a:ea typeface="Arial"/>
              </a:rPr>
              <a:t>Number of patients belonging to Inpatient group: 41</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    </a:t>
            </a:r>
            <a:r>
              <a:rPr b="0" lang="en-US" sz="1600" spc="-1" strike="noStrike">
                <a:solidFill>
                  <a:srgbClr val="000000"/>
                </a:solidFill>
                <a:latin typeface="Times New Roman Regular"/>
                <a:ea typeface="Arial"/>
              </a:rPr>
              <a:t>Number of patients belonging to Outpatient group: 34</a:t>
            </a:r>
            <a:endParaRPr b="0" lang="en-US" sz="1600" spc="-1" strike="noStrike">
              <a:solidFill>
                <a:srgbClr val="000000"/>
              </a:solidFill>
              <a:latin typeface="Arial"/>
            </a:endParaRPr>
          </a:p>
          <a:p>
            <a:pPr indent="0" algn="just">
              <a:lnSpc>
                <a:spcPct val="100000"/>
              </a:lnSpc>
              <a:spcBef>
                <a:spcPts val="320"/>
              </a:spcBef>
              <a:buNone/>
              <a:tabLst>
                <a:tab algn="l" pos="0"/>
              </a:tabLst>
            </a:pPr>
            <a:r>
              <a:rPr b="0" lang="en-US" sz="1600" spc="-1" strike="noStrike">
                <a:solidFill>
                  <a:srgbClr val="000000"/>
                </a:solidFill>
                <a:latin typeface="Times New Roman Regular"/>
                <a:ea typeface="Arial"/>
              </a:rPr>
              <a:t>   </a:t>
            </a:r>
            <a:r>
              <a:rPr b="0" lang="en-US" sz="1600" spc="-1" strike="noStrike">
                <a:solidFill>
                  <a:srgbClr val="000000"/>
                </a:solidFill>
                <a:latin typeface="Times New Roman Regular"/>
                <a:ea typeface="Arial"/>
              </a:rPr>
              <a:t>This indicates that the number of patients in the inpatient group is greater than those in the outpatient group.</a:t>
            </a:r>
            <a:endParaRPr b="0" lang="en-US" sz="1600" spc="-1" strike="noStrike">
              <a:solidFill>
                <a:srgbClr val="000000"/>
              </a:solidFill>
              <a:latin typeface="Arial"/>
            </a:endParaRPr>
          </a:p>
          <a:p>
            <a:pPr indent="0">
              <a:lnSpc>
                <a:spcPct val="100000"/>
              </a:lnSpc>
              <a:spcBef>
                <a:spcPts val="641"/>
              </a:spcBef>
              <a:buNone/>
              <a:tabLst>
                <a:tab algn="l" pos="0"/>
              </a:tabLst>
            </a:pP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3000"/>
          </a:blip>
          <a:stretch/>
        </a:blipFill>
      </p:bgPr>
    </p:bg>
    <p:spTree>
      <p:nvGrpSpPr>
        <p:cNvPr id="1" name=""/>
        <p:cNvGrpSpPr/>
        <p:nvPr/>
      </p:nvGrpSpPr>
      <p:grpSpPr>
        <a:xfrm>
          <a:off x="0" y="0"/>
          <a:ext cx="0" cy="0"/>
          <a:chOff x="0" y="0"/>
          <a:chExt cx="0" cy="0"/>
        </a:xfrm>
      </p:grpSpPr>
      <p:sp>
        <p:nvSpPr>
          <p:cNvPr id="537" name="PlaceHolder 1"/>
          <p:cNvSpPr>
            <a:spLocks noGrp="1"/>
          </p:cNvSpPr>
          <p:nvPr>
            <p:ph type="title"/>
          </p:nvPr>
        </p:nvSpPr>
        <p:spPr>
          <a:xfrm>
            <a:off x="690840" y="0"/>
            <a:ext cx="10972080" cy="1144440"/>
          </a:xfrm>
          <a:prstGeom prst="rect">
            <a:avLst/>
          </a:prstGeom>
          <a:noFill/>
          <a:ln w="0">
            <a:noFill/>
          </a:ln>
        </p:spPr>
        <p:txBody>
          <a:bodyPr lIns="0" rIns="0" tIns="0" bIns="0" anchor="ctr">
            <a:noAutofit/>
          </a:bodyPr>
          <a:p>
            <a:pPr indent="0" algn="ctr">
              <a:lnSpc>
                <a:spcPct val="100000"/>
              </a:lnSpc>
              <a:buNone/>
              <a:tabLst>
                <a:tab algn="l" pos="0"/>
              </a:tabLst>
            </a:pPr>
            <a:r>
              <a:rPr b="0" lang="en-GB" sz="5660" spc="-1" strike="noStrike">
                <a:solidFill>
                  <a:srgbClr val="000000"/>
                </a:solidFill>
                <a:latin typeface="Noto Sans"/>
                <a:ea typeface="Arial"/>
              </a:rPr>
              <a:t>Continued</a:t>
            </a:r>
            <a:endParaRPr b="0" lang="en-US" sz="5660" spc="-1" strike="noStrike">
              <a:solidFill>
                <a:srgbClr val="000000"/>
              </a:solidFill>
              <a:latin typeface="Arial"/>
            </a:endParaRPr>
          </a:p>
        </p:txBody>
      </p:sp>
      <p:sp>
        <p:nvSpPr>
          <p:cNvPr id="538" name="PlaceHolder 2"/>
          <p:cNvSpPr>
            <a:spLocks noGrp="1"/>
          </p:cNvSpPr>
          <p:nvPr>
            <p:ph/>
          </p:nvPr>
        </p:nvSpPr>
        <p:spPr>
          <a:xfrm>
            <a:off x="1247040" y="1144800"/>
            <a:ext cx="10528200" cy="4591440"/>
          </a:xfrm>
          <a:prstGeom prst="rect">
            <a:avLst/>
          </a:prstGeom>
          <a:noFill/>
          <a:ln w="0">
            <a:noFill/>
          </a:ln>
        </p:spPr>
        <p:txBody>
          <a:bodyPr lIns="0" rIns="0" tIns="0" bIns="0" anchor="t">
            <a:normAutofit/>
          </a:bodyPr>
          <a:p>
            <a:pPr marL="431640" indent="0">
              <a:lnSpc>
                <a:spcPct val="100000"/>
              </a:lnSpc>
              <a:spcBef>
                <a:spcPts val="1191"/>
              </a:spcBef>
              <a:spcAft>
                <a:spcPts val="989"/>
              </a:spcAft>
              <a:buNone/>
              <a:tabLst>
                <a:tab algn="l" pos="0"/>
              </a:tabLst>
            </a:pPr>
            <a:endParaRPr b="0" lang="en-US" sz="1000" spc="-1" strike="noStrike">
              <a:solidFill>
                <a:srgbClr val="000000"/>
              </a:solidFill>
              <a:latin typeface="Arial"/>
            </a:endParaRPr>
          </a:p>
          <a:p>
            <a:pPr marL="431640" indent="-324000">
              <a:lnSpc>
                <a:spcPct val="100000"/>
              </a:lnSpc>
              <a:spcBef>
                <a:spcPts val="1191"/>
              </a:spcBef>
              <a:spcAft>
                <a:spcPts val="989"/>
              </a:spcAft>
              <a:buClr>
                <a:srgbClr val="000000"/>
              </a:buClr>
              <a:buSzPct val="45000"/>
              <a:buFont typeface="Wingdings" charset="2"/>
              <a:buChar char=""/>
              <a:tabLst>
                <a:tab algn="l" pos="0"/>
              </a:tabLst>
            </a:pPr>
            <a:r>
              <a:rPr b="0" lang="en-GB" sz="2000" spc="-1" strike="noStrike">
                <a:solidFill>
                  <a:srgbClr val="000000"/>
                </a:solidFill>
                <a:latin typeface="Arial"/>
                <a:ea typeface="Arial"/>
              </a:rPr>
              <a:t>General Observations:</a:t>
            </a:r>
            <a:endParaRPr b="0" lang="en-US" sz="2000" spc="-1" strike="noStrike">
              <a:solidFill>
                <a:srgbClr val="000000"/>
              </a:solidFill>
              <a:latin typeface="Arial"/>
            </a:endParaRPr>
          </a:p>
          <a:p>
            <a:pPr marL="431640" indent="0">
              <a:lnSpc>
                <a:spcPct val="100000"/>
              </a:lnSpc>
              <a:spcBef>
                <a:spcPts val="1191"/>
              </a:spcBef>
              <a:spcAft>
                <a:spcPts val="989"/>
              </a:spcAft>
              <a:buNone/>
              <a:tabLst>
                <a:tab algn="l" pos="0"/>
              </a:tabLst>
            </a:pPr>
            <a:r>
              <a:rPr b="0" lang="en-GB" sz="2000" spc="-1" strike="noStrike">
                <a:solidFill>
                  <a:srgbClr val="000000"/>
                </a:solidFill>
                <a:latin typeface="Arial"/>
                <a:ea typeface="Arial"/>
              </a:rPr>
              <a:t>-&gt;DecisionTreeClassifier consistently delivered exceptional results across diverse models.</a:t>
            </a:r>
            <a:endParaRPr b="0" lang="en-US" sz="2000" spc="-1" strike="noStrike">
              <a:solidFill>
                <a:srgbClr val="000000"/>
              </a:solidFill>
              <a:latin typeface="Arial"/>
            </a:endParaRPr>
          </a:p>
          <a:p>
            <a:pPr marL="431640" indent="0">
              <a:lnSpc>
                <a:spcPct val="100000"/>
              </a:lnSpc>
              <a:spcBef>
                <a:spcPts val="1191"/>
              </a:spcBef>
              <a:spcAft>
                <a:spcPts val="989"/>
              </a:spcAft>
              <a:buNone/>
              <a:tabLst>
                <a:tab algn="l" pos="0"/>
              </a:tabLst>
            </a:pPr>
            <a:r>
              <a:rPr b="0" lang="en-GB" sz="2000" spc="-1" strike="noStrike">
                <a:solidFill>
                  <a:srgbClr val="000000"/>
                </a:solidFill>
                <a:latin typeface="Arial"/>
                <a:ea typeface="Arial"/>
              </a:rPr>
              <a:t>-&gt;RandomForestClassifier demonstrated robust performance in predicting treatment outcomes.</a:t>
            </a:r>
            <a:endParaRPr b="0" lang="en-US" sz="2000" spc="-1" strike="noStrike">
              <a:solidFill>
                <a:srgbClr val="000000"/>
              </a:solidFill>
              <a:latin typeface="Arial"/>
            </a:endParaRPr>
          </a:p>
          <a:p>
            <a:pPr marL="431640" indent="0">
              <a:lnSpc>
                <a:spcPct val="100000"/>
              </a:lnSpc>
              <a:spcBef>
                <a:spcPts val="1191"/>
              </a:spcBef>
              <a:spcAft>
                <a:spcPts val="989"/>
              </a:spcAft>
              <a:buNone/>
              <a:tabLst>
                <a:tab algn="l" pos="0"/>
              </a:tabLst>
            </a:pPr>
            <a:r>
              <a:rPr b="0" lang="en-GB" sz="2000" spc="-1" strike="noStrike">
                <a:solidFill>
                  <a:srgbClr val="000000"/>
                </a:solidFill>
                <a:latin typeface="Arial"/>
                <a:ea typeface="Arial"/>
              </a:rPr>
              <a:t>-&gt;The adaptability and efficacy of selected algorithms emphasize their suitability for mental health assessment tasks.</a:t>
            </a:r>
            <a:endParaRPr b="0" lang="en-US" sz="2000" spc="-1" strike="noStrike">
              <a:solidFill>
                <a:srgbClr val="000000"/>
              </a:solidFill>
              <a:latin typeface="Arial"/>
            </a:endParaRPr>
          </a:p>
          <a:p>
            <a:pPr marL="431640" indent="0">
              <a:lnSpc>
                <a:spcPct val="100000"/>
              </a:lnSpc>
              <a:spcBef>
                <a:spcPts val="1191"/>
              </a:spcBef>
              <a:spcAft>
                <a:spcPts val="989"/>
              </a:spcAft>
              <a:buNone/>
              <a:tabLst>
                <a:tab algn="l" pos="0"/>
              </a:tabLst>
            </a:pPr>
            <a:r>
              <a:rPr b="0" lang="en-GB" sz="2000" spc="-1" strike="noStrike">
                <a:solidFill>
                  <a:srgbClr val="000000"/>
                </a:solidFill>
                <a:latin typeface="Arial"/>
                <a:ea typeface="Arial"/>
              </a:rPr>
              <a:t>-&gt;Results provide insightful information for individualized treatment plans, patient status, and welfare.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6000"/>
          </a:blip>
          <a:stretch/>
        </a:blipFill>
      </p:bgPr>
    </p:bg>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indent="0" algn="ctr">
              <a:lnSpc>
                <a:spcPct val="90000"/>
              </a:lnSpc>
              <a:buNone/>
              <a:tabLst>
                <a:tab algn="l" pos="0"/>
              </a:tabLst>
            </a:pPr>
            <a:r>
              <a:rPr b="0" lang="en-GB" sz="5660" spc="-1" strike="noStrike">
                <a:solidFill>
                  <a:srgbClr val="000000"/>
                </a:solidFill>
                <a:latin typeface="Noto Sans"/>
                <a:ea typeface="DejaVu Sans"/>
              </a:rPr>
              <a:t>Continued</a:t>
            </a:r>
            <a:endParaRPr b="0" lang="en-US" sz="5660" spc="-1" strike="noStrike">
              <a:solidFill>
                <a:srgbClr val="000000"/>
              </a:solidFill>
              <a:latin typeface="Arial"/>
            </a:endParaRPr>
          </a:p>
        </p:txBody>
      </p:sp>
      <p:sp>
        <p:nvSpPr>
          <p:cNvPr id="41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marL="293400" indent="-220680">
              <a:lnSpc>
                <a:spcPct val="90000"/>
              </a:lnSpc>
              <a:spcBef>
                <a:spcPts val="1709"/>
              </a:spcBef>
              <a:buClr>
                <a:srgbClr val="000000"/>
              </a:buClr>
              <a:buSzPct val="45000"/>
              <a:buFont typeface="Wingdings" charset="2"/>
              <a:buChar char=""/>
            </a:pPr>
            <a:r>
              <a:rPr b="0" lang="en-GB" sz="2400" spc="-1" strike="noStrike">
                <a:solidFill>
                  <a:srgbClr val="000000"/>
                </a:solidFill>
                <a:latin typeface="Arial"/>
                <a:ea typeface="DejaVu Sans"/>
              </a:rPr>
              <a:t>Types of Depression</a:t>
            </a:r>
            <a:endParaRPr b="0" lang="en-US" sz="2400" spc="-1" strike="noStrike">
              <a:solidFill>
                <a:srgbClr val="000000"/>
              </a:solidFill>
              <a:latin typeface="Arial"/>
            </a:endParaRPr>
          </a:p>
          <a:p>
            <a:pPr marL="293400" indent="0">
              <a:lnSpc>
                <a:spcPct val="90000"/>
              </a:lnSpc>
              <a:spcBef>
                <a:spcPts val="1709"/>
              </a:spcBef>
              <a:buNone/>
              <a:tabLst>
                <a:tab algn="l" pos="0"/>
              </a:tabLst>
            </a:pPr>
            <a:r>
              <a:rPr b="0" lang="en-GB" sz="2400" spc="-1" strike="noStrike">
                <a:solidFill>
                  <a:srgbClr val="000000"/>
                </a:solidFill>
                <a:latin typeface="Arial"/>
                <a:ea typeface="DejaVu Sans"/>
              </a:rPr>
              <a:t>1</a:t>
            </a:r>
            <a:r>
              <a:rPr b="1" lang="en-GB" sz="2400" spc="-1" strike="noStrike">
                <a:solidFill>
                  <a:srgbClr val="000000"/>
                </a:solidFill>
                <a:latin typeface="Arial"/>
                <a:ea typeface="DejaVu Sans"/>
              </a:rPr>
              <a:t>.Major Depressive Disorder (MDD):</a:t>
            </a:r>
            <a:endParaRPr b="0" lang="en-US" sz="2400" spc="-1" strike="noStrike">
              <a:solidFill>
                <a:srgbClr val="000000"/>
              </a:solidFill>
              <a:latin typeface="Arial"/>
            </a:endParaRPr>
          </a:p>
          <a:p>
            <a:pPr marL="658440" indent="-364680">
              <a:lnSpc>
                <a:spcPct val="90000"/>
              </a:lnSpc>
              <a:spcBef>
                <a:spcPts val="1709"/>
              </a:spcBef>
              <a:buClr>
                <a:srgbClr val="000000"/>
              </a:buClr>
              <a:buFont typeface="Arial"/>
              <a:buChar char="•"/>
              <a:tabLst>
                <a:tab algn="l" pos="0"/>
              </a:tabLst>
            </a:pPr>
            <a:r>
              <a:rPr b="1" lang="en-GB" sz="2000" spc="-1" strike="noStrike" u="sng">
                <a:solidFill>
                  <a:srgbClr val="000000"/>
                </a:solidFill>
                <a:uFillTx/>
                <a:latin typeface="Arial"/>
                <a:ea typeface="DejaVu Sans"/>
              </a:rPr>
              <a:t>Definition: </a:t>
            </a:r>
            <a:r>
              <a:rPr b="0" lang="en-GB" sz="2000" spc="-1" strike="noStrike">
                <a:solidFill>
                  <a:srgbClr val="000000"/>
                </a:solidFill>
                <a:latin typeface="Arial"/>
                <a:ea typeface="DejaVu Sans"/>
              </a:rPr>
              <a:t>Clinical depression or unipolar disorder.</a:t>
            </a:r>
            <a:endParaRPr b="0" lang="en-US" sz="2000" spc="-1" strike="noStrike">
              <a:solidFill>
                <a:srgbClr val="000000"/>
              </a:solidFill>
              <a:latin typeface="Arial"/>
            </a:endParaRPr>
          </a:p>
          <a:p>
            <a:pPr marL="658440" indent="-364680">
              <a:lnSpc>
                <a:spcPct val="90000"/>
              </a:lnSpc>
              <a:spcBef>
                <a:spcPts val="1709"/>
              </a:spcBef>
              <a:buClr>
                <a:srgbClr val="000000"/>
              </a:buClr>
              <a:buFont typeface="Arial"/>
              <a:buChar char="•"/>
              <a:tabLst>
                <a:tab algn="l" pos="0"/>
              </a:tabLst>
            </a:pPr>
            <a:r>
              <a:rPr b="1" lang="en-GB" sz="2000" spc="-1" strike="noStrike" u="sng">
                <a:solidFill>
                  <a:srgbClr val="000000"/>
                </a:solidFill>
                <a:uFillTx/>
                <a:latin typeface="Arial"/>
                <a:ea typeface="DejaVu Sans"/>
              </a:rPr>
              <a:t>Characteristics</a:t>
            </a:r>
            <a:r>
              <a:rPr b="0" lang="en-GB" sz="2000" spc="-1" strike="noStrike">
                <a:solidFill>
                  <a:srgbClr val="000000"/>
                </a:solidFill>
                <a:latin typeface="Arial"/>
                <a:ea typeface="DejaVu Sans"/>
              </a:rPr>
              <a:t>: Persistently melancholic mood affecting daily activities and interests.</a:t>
            </a:r>
            <a:endParaRPr b="0" lang="en-US" sz="2000" spc="-1" strike="noStrike">
              <a:solidFill>
                <a:srgbClr val="000000"/>
              </a:solidFill>
              <a:latin typeface="Arial"/>
            </a:endParaRPr>
          </a:p>
          <a:p>
            <a:pPr marL="658440" indent="-364680">
              <a:lnSpc>
                <a:spcPct val="90000"/>
              </a:lnSpc>
              <a:spcBef>
                <a:spcPts val="1709"/>
              </a:spcBef>
              <a:buClr>
                <a:srgbClr val="000000"/>
              </a:buClr>
              <a:buFont typeface="Arial"/>
              <a:buChar char="•"/>
              <a:tabLst>
                <a:tab algn="l" pos="0"/>
              </a:tabLst>
            </a:pPr>
            <a:r>
              <a:rPr b="1" lang="en-GB" sz="2000" spc="-1" strike="noStrike" u="sng">
                <a:solidFill>
                  <a:srgbClr val="000000"/>
                </a:solidFill>
                <a:uFillTx/>
                <a:latin typeface="Arial"/>
                <a:ea typeface="DejaVu Sans"/>
              </a:rPr>
              <a:t>Symptoms</a:t>
            </a:r>
            <a:r>
              <a:rPr b="0" lang="en-GB" sz="2000" spc="-1" strike="noStrike">
                <a:solidFill>
                  <a:srgbClr val="000000"/>
                </a:solidFill>
                <a:latin typeface="Arial"/>
                <a:ea typeface="DejaVu Sans"/>
              </a:rPr>
              <a:t>:Include depressed mood, lack of interest, changes in weight, fatigue, feelings of guilt,           concentration loss, and thoughts of death or suicide.</a:t>
            </a:r>
            <a:endParaRPr b="0" lang="en-US" sz="2000" spc="-1" strike="noStrike">
              <a:solidFill>
                <a:srgbClr val="000000"/>
              </a:solidFill>
              <a:latin typeface="Arial"/>
            </a:endParaRPr>
          </a:p>
          <a:p>
            <a:pPr marL="658440" indent="-364680">
              <a:lnSpc>
                <a:spcPct val="90000"/>
              </a:lnSpc>
              <a:spcBef>
                <a:spcPts val="1709"/>
              </a:spcBef>
              <a:buClr>
                <a:srgbClr val="000000"/>
              </a:buClr>
              <a:buFont typeface="Arial"/>
              <a:buChar char="•"/>
              <a:tabLst>
                <a:tab algn="l" pos="0"/>
              </a:tabLst>
            </a:pPr>
            <a:r>
              <a:rPr b="0" lang="en-GB" sz="2000" spc="-1" strike="noStrike">
                <a:solidFill>
                  <a:srgbClr val="000000"/>
                </a:solidFill>
                <a:latin typeface="Arial"/>
                <a:ea typeface="DejaVu Sans"/>
              </a:rPr>
              <a:t> </a:t>
            </a:r>
            <a:r>
              <a:rPr b="1" lang="en-GB" sz="2000" spc="-1" strike="noStrike" u="sng">
                <a:solidFill>
                  <a:srgbClr val="000000"/>
                </a:solidFill>
                <a:uFillTx/>
                <a:latin typeface="Arial"/>
                <a:ea typeface="DejaVu Sans"/>
              </a:rPr>
              <a:t>Diagnosis</a:t>
            </a:r>
            <a:r>
              <a:rPr b="0" lang="en-GB" sz="2000" spc="-1" strike="noStrike">
                <a:solidFill>
                  <a:srgbClr val="000000"/>
                </a:solidFill>
                <a:latin typeface="Arial"/>
                <a:ea typeface="DejaVu Sans"/>
              </a:rPr>
              <a:t>: If a person experiences most symptoms for over two weeks, MDD is diagnosed.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40000"/>
            <a:lumOff val="60000"/>
          </a:schemeClr>
        </a:solidFill>
      </p:bgPr>
    </p:bg>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4680"/>
            <a:ext cx="10972440" cy="1142640"/>
          </a:xfrm>
          <a:prstGeom prst="rect">
            <a:avLst/>
          </a:prstGeom>
          <a:noFill/>
          <a:ln w="9360">
            <a:noFill/>
          </a:ln>
        </p:spPr>
        <p:txBody>
          <a:bodyPr lIns="90000" rIns="90000" tIns="45000" bIns="45000" anchor="ctr">
            <a:noAutofit/>
          </a:bodyPr>
          <a:p>
            <a:pPr indent="0" algn="ctr">
              <a:lnSpc>
                <a:spcPct val="100000"/>
              </a:lnSpc>
              <a:buNone/>
              <a:tabLst>
                <a:tab algn="l" pos="0"/>
              </a:tabLst>
            </a:pPr>
            <a:r>
              <a:rPr b="0" lang="en-US" sz="4400" spc="-1" strike="noStrike">
                <a:solidFill>
                  <a:srgbClr val="000000"/>
                </a:solidFill>
                <a:latin typeface="Arial"/>
                <a:ea typeface="Arial"/>
              </a:rPr>
              <a:t>Continued....</a:t>
            </a:r>
            <a:endParaRPr b="0" lang="en-US" sz="4400" spc="-1" strike="noStrike">
              <a:solidFill>
                <a:srgbClr val="000000"/>
              </a:solidFill>
              <a:latin typeface="Arial"/>
            </a:endParaRPr>
          </a:p>
        </p:txBody>
      </p:sp>
      <p:pic>
        <p:nvPicPr>
          <p:cNvPr id="540" name="Content Placeholder 3" descr="Screenshot 2024-05-07 at 03.20.24"/>
          <p:cNvPicPr/>
          <p:nvPr/>
        </p:nvPicPr>
        <p:blipFill>
          <a:blip r:embed="rId1"/>
          <a:srcRect l="0" t="6410" r="528" b="0"/>
          <a:stretch/>
        </p:blipFill>
        <p:spPr>
          <a:xfrm>
            <a:off x="3637800" y="1508760"/>
            <a:ext cx="4780080" cy="4235760"/>
          </a:xfrm>
          <a:prstGeom prst="rect">
            <a:avLst/>
          </a:prstGeom>
          <a:ln w="9525">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5">
            <a:lumMod val="75000"/>
          </a:schemeClr>
        </a:solidFill>
      </p:bgPr>
    </p:bg>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4680"/>
            <a:ext cx="10972440" cy="1142640"/>
          </a:xfrm>
          <a:prstGeom prst="rect">
            <a:avLst/>
          </a:prstGeom>
          <a:noFill/>
          <a:ln w="9360">
            <a:noFill/>
          </a:ln>
        </p:spPr>
        <p:txBody>
          <a:bodyPr lIns="90000" rIns="90000" tIns="45000" bIns="45000" anchor="ctr">
            <a:noAutofit/>
          </a:bodyPr>
          <a:p>
            <a:pPr indent="0" algn="ctr">
              <a:lnSpc>
                <a:spcPct val="100000"/>
              </a:lnSpc>
              <a:buNone/>
              <a:tabLst>
                <a:tab algn="l" pos="0"/>
              </a:tabLst>
            </a:pPr>
            <a:r>
              <a:rPr b="0" lang="en-US" sz="4400" spc="-1" strike="noStrike">
                <a:solidFill>
                  <a:srgbClr val="000000"/>
                </a:solidFill>
                <a:latin typeface="Arial"/>
                <a:ea typeface="Arial"/>
              </a:rPr>
              <a:t>continued</a:t>
            </a:r>
            <a:br>
              <a:rPr sz="4400"/>
            </a:br>
            <a:endParaRPr b="0" lang="en-US" sz="4400" spc="-1" strike="noStrike">
              <a:solidFill>
                <a:srgbClr val="000000"/>
              </a:solidFill>
              <a:latin typeface="Arial"/>
            </a:endParaRPr>
          </a:p>
        </p:txBody>
      </p:sp>
      <p:pic>
        <p:nvPicPr>
          <p:cNvPr id="542" name="Content Placeholder 3" descr="Screenshot 2024-05-07 at 03.23.42"/>
          <p:cNvPicPr/>
          <p:nvPr/>
        </p:nvPicPr>
        <p:blipFill>
          <a:blip r:embed="rId1"/>
          <a:stretch/>
        </p:blipFill>
        <p:spPr>
          <a:xfrm>
            <a:off x="3531960" y="1219320"/>
            <a:ext cx="5522400" cy="4906800"/>
          </a:xfrm>
          <a:prstGeom prst="rect">
            <a:avLst/>
          </a:prstGeom>
          <a:ln w="9525">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8080"/>
        </a:solidFill>
      </p:bgPr>
    </p:bg>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4680"/>
            <a:ext cx="10972440" cy="1142640"/>
          </a:xfrm>
          <a:prstGeom prst="rect">
            <a:avLst/>
          </a:prstGeom>
          <a:noFill/>
          <a:ln w="9360">
            <a:noFill/>
          </a:ln>
        </p:spPr>
        <p:txBody>
          <a:bodyPr lIns="90000" rIns="90000" tIns="45000" bIns="45000" anchor="ctr">
            <a:noAutofit/>
          </a:bodyPr>
          <a:p>
            <a:pPr indent="0" algn="ctr">
              <a:lnSpc>
                <a:spcPct val="100000"/>
              </a:lnSpc>
              <a:buNone/>
              <a:tabLst>
                <a:tab algn="l" pos="0"/>
              </a:tabLst>
            </a:pPr>
            <a:r>
              <a:rPr b="0" lang="en-US" sz="4400" spc="-1" strike="noStrike">
                <a:solidFill>
                  <a:srgbClr val="000000"/>
                </a:solidFill>
                <a:latin typeface="Arial"/>
                <a:ea typeface="Arial"/>
              </a:rPr>
              <a:t>Continued.</a:t>
            </a:r>
            <a:endParaRPr b="0" lang="en-US" sz="4400" spc="-1" strike="noStrike">
              <a:solidFill>
                <a:srgbClr val="000000"/>
              </a:solidFill>
              <a:latin typeface="Arial"/>
            </a:endParaRPr>
          </a:p>
        </p:txBody>
      </p:sp>
      <p:pic>
        <p:nvPicPr>
          <p:cNvPr id="544" name="Content Placeholder 3" descr="Screenshot 2024-05-07 at 06.15.22"/>
          <p:cNvPicPr/>
          <p:nvPr/>
        </p:nvPicPr>
        <p:blipFill>
          <a:blip r:embed="rId1"/>
          <a:stretch/>
        </p:blipFill>
        <p:spPr>
          <a:xfrm>
            <a:off x="4241880" y="1600200"/>
            <a:ext cx="4185720" cy="4525920"/>
          </a:xfrm>
          <a:prstGeom prst="rect">
            <a:avLst/>
          </a:prstGeom>
          <a:ln w="9525">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23000"/>
          </a:blip>
          <a:stretch/>
        </a:blipFill>
      </p:bgPr>
    </p:bg>
    <p:spTree>
      <p:nvGrpSpPr>
        <p:cNvPr id="1" name=""/>
        <p:cNvGrpSpPr/>
        <p:nvPr/>
      </p:nvGrpSpPr>
      <p:grpSpPr>
        <a:xfrm>
          <a:off x="0" y="0"/>
          <a:ext cx="0" cy="0"/>
          <a:chOff x="0" y="0"/>
          <a:chExt cx="0" cy="0"/>
        </a:xfrm>
      </p:grpSpPr>
      <p:sp>
        <p:nvSpPr>
          <p:cNvPr id="545" name="PlaceHolder 1"/>
          <p:cNvSpPr>
            <a:spLocks noGrp="1"/>
          </p:cNvSpPr>
          <p:nvPr>
            <p:ph type="title"/>
          </p:nvPr>
        </p:nvSpPr>
        <p:spPr>
          <a:xfrm>
            <a:off x="1274400" y="76680"/>
            <a:ext cx="8594640" cy="84060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Conclusion</a:t>
            </a:r>
            <a:endParaRPr b="0" lang="en-US" sz="4000" spc="-1" strike="noStrike">
              <a:solidFill>
                <a:srgbClr val="000000"/>
              </a:solidFill>
              <a:latin typeface="Arial"/>
            </a:endParaRPr>
          </a:p>
        </p:txBody>
      </p:sp>
      <p:sp>
        <p:nvSpPr>
          <p:cNvPr id="546" name="PlaceHolder 2"/>
          <p:cNvSpPr>
            <a:spLocks noGrp="1"/>
          </p:cNvSpPr>
          <p:nvPr>
            <p:ph/>
          </p:nvPr>
        </p:nvSpPr>
        <p:spPr>
          <a:xfrm>
            <a:off x="1134360" y="1039680"/>
            <a:ext cx="10365480" cy="5589360"/>
          </a:xfrm>
          <a:prstGeom prst="rect">
            <a:avLst/>
          </a:prstGeom>
          <a:noFill/>
          <a:ln w="0">
            <a:noFill/>
          </a:ln>
        </p:spPr>
        <p:txBody>
          <a:bodyPr lIns="90000" rIns="90000" tIns="45000" bIns="45000" anchor="ctr">
            <a:normAutofit fontScale="55000"/>
          </a:bodyPr>
          <a:p>
            <a:pPr indent="0">
              <a:lnSpc>
                <a:spcPct val="107000"/>
              </a:lnSpc>
              <a:spcBef>
                <a:spcPts val="740"/>
              </a:spcBef>
              <a:spcAft>
                <a:spcPts val="799"/>
              </a:spcAft>
              <a:buNone/>
              <a:tabLst>
                <a:tab algn="l" pos="0"/>
              </a:tabLst>
            </a:pPr>
            <a:r>
              <a:rPr b="1" lang="en-US" sz="3700" spc="-1" strike="noStrike">
                <a:solidFill>
                  <a:srgbClr val="000000"/>
                </a:solidFill>
                <a:latin typeface="Calibri"/>
                <a:ea typeface="Calibri"/>
              </a:rPr>
              <a:t>1. High Forecasting Success:</a:t>
            </a:r>
            <a:endParaRPr b="0" lang="en-US" sz="3700" spc="-1" strike="noStrike">
              <a:solidFill>
                <a:srgbClr val="000000"/>
              </a:solidFill>
              <a:latin typeface="Arial"/>
            </a:endParaRPr>
          </a:p>
          <a:p>
            <a:pPr indent="0">
              <a:lnSpc>
                <a:spcPct val="107000"/>
              </a:lnSpc>
              <a:spcBef>
                <a:spcPts val="740"/>
              </a:spcBef>
              <a:spcAft>
                <a:spcPts val="799"/>
              </a:spcAft>
              <a:buNone/>
              <a:tabLst>
                <a:tab algn="l" pos="0"/>
              </a:tabLst>
            </a:pPr>
            <a:r>
              <a:rPr b="0" lang="en-US" sz="3700" spc="-1" strike="noStrike">
                <a:solidFill>
                  <a:srgbClr val="000000"/>
                </a:solidFill>
                <a:latin typeface="Calibri"/>
                <a:ea typeface="Calibri"/>
              </a:rPr>
              <a:t>   </a:t>
            </a:r>
            <a:r>
              <a:rPr b="0" lang="en-US" sz="3700" spc="-1" strike="noStrike">
                <a:solidFill>
                  <a:srgbClr val="000000"/>
                </a:solidFill>
                <a:latin typeface="Calibri"/>
                <a:ea typeface="Calibri"/>
              </a:rPr>
              <a:t>- The machine learning models demonstrated a high degree of success in forecasting various aspects of depression.</a:t>
            </a:r>
            <a:endParaRPr b="0" lang="en-US" sz="3700" spc="-1" strike="noStrike">
              <a:solidFill>
                <a:srgbClr val="000000"/>
              </a:solidFill>
              <a:latin typeface="Arial"/>
            </a:endParaRPr>
          </a:p>
          <a:p>
            <a:pPr indent="0">
              <a:lnSpc>
                <a:spcPct val="107000"/>
              </a:lnSpc>
              <a:spcBef>
                <a:spcPts val="740"/>
              </a:spcBef>
              <a:spcAft>
                <a:spcPts val="799"/>
              </a:spcAft>
              <a:buNone/>
              <a:tabLst>
                <a:tab algn="l" pos="0"/>
              </a:tabLst>
            </a:pPr>
            <a:r>
              <a:rPr b="1" lang="en-US" sz="3700" spc="-1" strike="noStrike">
                <a:solidFill>
                  <a:srgbClr val="000000"/>
                </a:solidFill>
                <a:latin typeface="Calibri"/>
                <a:ea typeface="Calibri"/>
              </a:rPr>
              <a:t>2.</a:t>
            </a:r>
            <a:r>
              <a:rPr b="0" lang="en-US" sz="3700" spc="-1" strike="noStrike">
                <a:solidFill>
                  <a:srgbClr val="000000"/>
                </a:solidFill>
                <a:latin typeface="Calibri"/>
                <a:ea typeface="Calibri"/>
              </a:rPr>
              <a:t> </a:t>
            </a:r>
            <a:r>
              <a:rPr b="1" lang="en-US" sz="3700" spc="-1" strike="noStrike">
                <a:solidFill>
                  <a:srgbClr val="000000"/>
                </a:solidFill>
                <a:latin typeface="Calibri"/>
                <a:ea typeface="Calibri"/>
              </a:rPr>
              <a:t>Key Models - DecisionTree and RandomForest:</a:t>
            </a:r>
            <a:endParaRPr b="0" lang="en-US" sz="3700" spc="-1" strike="noStrike">
              <a:solidFill>
                <a:srgbClr val="000000"/>
              </a:solidFill>
              <a:latin typeface="Arial"/>
            </a:endParaRPr>
          </a:p>
          <a:p>
            <a:pPr indent="0">
              <a:lnSpc>
                <a:spcPct val="107000"/>
              </a:lnSpc>
              <a:spcBef>
                <a:spcPts val="740"/>
              </a:spcBef>
              <a:spcAft>
                <a:spcPts val="799"/>
              </a:spcAft>
              <a:buNone/>
              <a:tabLst>
                <a:tab algn="l" pos="0"/>
              </a:tabLst>
            </a:pPr>
            <a:r>
              <a:rPr b="0" lang="en-US" sz="3700" spc="-1" strike="noStrike">
                <a:solidFill>
                  <a:srgbClr val="000000"/>
                </a:solidFill>
                <a:latin typeface="Calibri"/>
                <a:ea typeface="Calibri"/>
              </a:rPr>
              <a:t>   </a:t>
            </a:r>
            <a:r>
              <a:rPr b="0" lang="en-US" sz="3700" spc="-1" strike="noStrike">
                <a:solidFill>
                  <a:srgbClr val="000000"/>
                </a:solidFill>
                <a:latin typeface="Calibri"/>
                <a:ea typeface="Calibri"/>
              </a:rPr>
              <a:t>- DecisionTreeClassifier and RandomForestClassifier, in particular, showed impressive accuracy across different tasks.</a:t>
            </a:r>
            <a:endParaRPr b="0" lang="en-US" sz="3700" spc="-1" strike="noStrike">
              <a:solidFill>
                <a:srgbClr val="000000"/>
              </a:solidFill>
              <a:latin typeface="Arial"/>
            </a:endParaRPr>
          </a:p>
          <a:p>
            <a:pPr indent="0">
              <a:lnSpc>
                <a:spcPct val="107000"/>
              </a:lnSpc>
              <a:spcBef>
                <a:spcPts val="740"/>
              </a:spcBef>
              <a:spcAft>
                <a:spcPts val="799"/>
              </a:spcAft>
              <a:buNone/>
              <a:tabLst>
                <a:tab algn="l" pos="0"/>
              </a:tabLst>
            </a:pPr>
            <a:r>
              <a:rPr b="1" lang="en-US" sz="3700" spc="-1" strike="noStrike">
                <a:solidFill>
                  <a:srgbClr val="000000"/>
                </a:solidFill>
                <a:latin typeface="Calibri"/>
                <a:ea typeface="Calibri"/>
              </a:rPr>
              <a:t>3. Accuracy in Depression Severity Prediction</a:t>
            </a:r>
            <a:r>
              <a:rPr b="0" lang="en-US" sz="3700" spc="-1" strike="noStrike">
                <a:solidFill>
                  <a:srgbClr val="000000"/>
                </a:solidFill>
                <a:latin typeface="Calibri"/>
                <a:ea typeface="Calibri"/>
              </a:rPr>
              <a:t>:</a:t>
            </a:r>
            <a:endParaRPr b="0" lang="en-US" sz="3700" spc="-1" strike="noStrike">
              <a:solidFill>
                <a:srgbClr val="000000"/>
              </a:solidFill>
              <a:latin typeface="Arial"/>
            </a:endParaRPr>
          </a:p>
          <a:p>
            <a:pPr indent="0">
              <a:lnSpc>
                <a:spcPct val="107000"/>
              </a:lnSpc>
              <a:spcBef>
                <a:spcPts val="740"/>
              </a:spcBef>
              <a:spcAft>
                <a:spcPts val="799"/>
              </a:spcAft>
              <a:buNone/>
              <a:tabLst>
                <a:tab algn="l" pos="0"/>
              </a:tabLst>
            </a:pPr>
            <a:r>
              <a:rPr b="0" lang="en-US" sz="3700" spc="-1" strike="noStrike">
                <a:solidFill>
                  <a:srgbClr val="000000"/>
                </a:solidFill>
                <a:latin typeface="Calibri"/>
                <a:ea typeface="Calibri"/>
              </a:rPr>
              <a:t>  </a:t>
            </a:r>
            <a:r>
              <a:rPr b="0" lang="en-US" sz="3700" spc="-1" strike="noStrike">
                <a:solidFill>
                  <a:srgbClr val="000000"/>
                </a:solidFill>
                <a:latin typeface="Calibri"/>
                <a:ea typeface="Calibri"/>
              </a:rPr>
              <a:t>- Achieved remarkable accuracy in predicting depression severity levels.</a:t>
            </a:r>
            <a:endParaRPr b="0" lang="en-US" sz="3700" spc="-1" strike="noStrike">
              <a:solidFill>
                <a:srgbClr val="000000"/>
              </a:solidFill>
              <a:latin typeface="Arial"/>
            </a:endParaRPr>
          </a:p>
          <a:p>
            <a:pPr indent="0">
              <a:lnSpc>
                <a:spcPct val="107000"/>
              </a:lnSpc>
              <a:spcBef>
                <a:spcPts val="740"/>
              </a:spcBef>
              <a:spcAft>
                <a:spcPts val="799"/>
              </a:spcAft>
              <a:buNone/>
              <a:tabLst>
                <a:tab algn="l" pos="0"/>
              </a:tabLst>
            </a:pPr>
            <a:r>
              <a:rPr b="1" lang="en-US" sz="3700" spc="-1" strike="noStrike">
                <a:solidFill>
                  <a:srgbClr val="000000"/>
                </a:solidFill>
                <a:latin typeface="Calibri"/>
                <a:ea typeface="Calibri"/>
              </a:rPr>
              <a:t>4. Effective Subtype Differentiation:</a:t>
            </a:r>
            <a:endParaRPr b="0" lang="en-US" sz="3700" spc="-1" strike="noStrike">
              <a:solidFill>
                <a:srgbClr val="000000"/>
              </a:solidFill>
              <a:latin typeface="Arial"/>
            </a:endParaRPr>
          </a:p>
          <a:p>
            <a:pPr indent="0">
              <a:lnSpc>
                <a:spcPct val="107000"/>
              </a:lnSpc>
              <a:spcBef>
                <a:spcPts val="740"/>
              </a:spcBef>
              <a:spcAft>
                <a:spcPts val="799"/>
              </a:spcAft>
              <a:buNone/>
              <a:tabLst>
                <a:tab algn="l" pos="0"/>
              </a:tabLst>
            </a:pPr>
            <a:r>
              <a:rPr b="0" lang="en-US" sz="3700" spc="-1" strike="noStrike">
                <a:solidFill>
                  <a:srgbClr val="000000"/>
                </a:solidFill>
                <a:latin typeface="Calibri"/>
                <a:ea typeface="Calibri"/>
              </a:rPr>
              <a:t>  </a:t>
            </a:r>
            <a:r>
              <a:rPr b="0" lang="en-US" sz="3700" spc="-1" strike="noStrike">
                <a:solidFill>
                  <a:srgbClr val="000000"/>
                </a:solidFill>
                <a:latin typeface="Calibri"/>
                <a:ea typeface="Calibri"/>
              </a:rPr>
              <a:t>- Successfully differentiated between depression subtypes, such as bipolar II, unipolar, and bipolar I disorders.</a:t>
            </a:r>
            <a:endParaRPr b="0" lang="en-US" sz="3700" spc="-1" strike="noStrike">
              <a:solidFill>
                <a:srgbClr val="000000"/>
              </a:solidFill>
              <a:latin typeface="Arial"/>
            </a:endParaRPr>
          </a:p>
          <a:p>
            <a:pPr indent="0">
              <a:lnSpc>
                <a:spcPct val="107000"/>
              </a:lnSpc>
              <a:spcBef>
                <a:spcPts val="740"/>
              </a:spcBef>
              <a:spcAft>
                <a:spcPts val="799"/>
              </a:spcAft>
              <a:buNone/>
              <a:tabLst>
                <a:tab algn="l" pos="0"/>
              </a:tabLst>
            </a:pPr>
            <a:r>
              <a:rPr b="1" lang="en-US" sz="3700" spc="-1" strike="noStrike">
                <a:solidFill>
                  <a:srgbClr val="000000"/>
                </a:solidFill>
                <a:latin typeface="Calibri"/>
                <a:ea typeface="Calibri"/>
              </a:rPr>
              <a:t>5. Accurate Patient Categorization:</a:t>
            </a:r>
            <a:endParaRPr b="0" lang="en-US" sz="3700" spc="-1" strike="noStrike">
              <a:solidFill>
                <a:srgbClr val="000000"/>
              </a:solidFill>
              <a:latin typeface="Arial"/>
            </a:endParaRPr>
          </a:p>
          <a:p>
            <a:pPr indent="0">
              <a:lnSpc>
                <a:spcPct val="107000"/>
              </a:lnSpc>
              <a:spcBef>
                <a:spcPts val="740"/>
              </a:spcBef>
              <a:spcAft>
                <a:spcPts val="799"/>
              </a:spcAft>
              <a:buNone/>
              <a:tabLst>
                <a:tab algn="l" pos="0"/>
              </a:tabLst>
            </a:pPr>
            <a:r>
              <a:rPr b="0" lang="en-US" sz="3700" spc="-1" strike="noStrike">
                <a:solidFill>
                  <a:srgbClr val="000000"/>
                </a:solidFill>
                <a:latin typeface="Calibri"/>
                <a:ea typeface="Calibri"/>
              </a:rPr>
              <a:t>   </a:t>
            </a:r>
            <a:r>
              <a:rPr b="0" lang="en-US" sz="3700" spc="-1" strike="noStrike">
                <a:solidFill>
                  <a:srgbClr val="000000"/>
                </a:solidFill>
                <a:latin typeface="Calibri"/>
                <a:ea typeface="Calibri"/>
              </a:rPr>
              <a:t>- Efficiently categorized patients based on various factors, including marital and employment status</a:t>
            </a:r>
            <a:r>
              <a:rPr b="0" lang="en-US" sz="1800" spc="-1" strike="noStrike">
                <a:solidFill>
                  <a:srgbClr val="000000"/>
                </a:solidFill>
                <a:latin typeface="Calibri"/>
                <a:ea typeface="Calibri"/>
              </a:rPr>
              <a:t>.</a:t>
            </a:r>
            <a:endParaRPr b="0" lang="en-US" sz="1800" spc="-1" strike="noStrike">
              <a:solidFill>
                <a:srgbClr val="000000"/>
              </a:solidFill>
              <a:latin typeface="Arial"/>
            </a:endParaRPr>
          </a:p>
          <a:p>
            <a:pPr marL="133560" indent="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5000"/>
          </a:blip>
          <a:stretch/>
        </a:blipFill>
      </p:bgPr>
    </p:bg>
    <p:spTree>
      <p:nvGrpSpPr>
        <p:cNvPr id="1" name=""/>
        <p:cNvGrpSpPr/>
        <p:nvPr/>
      </p:nvGrpSpPr>
      <p:grpSpPr>
        <a:xfrm>
          <a:off x="0" y="0"/>
          <a:ext cx="0" cy="0"/>
          <a:chOff x="0" y="0"/>
          <a:chExt cx="0" cy="0"/>
        </a:xfrm>
      </p:grpSpPr>
      <p:sp>
        <p:nvSpPr>
          <p:cNvPr id="547" name="TextBox 2"/>
          <p:cNvSpPr/>
          <p:nvPr/>
        </p:nvSpPr>
        <p:spPr>
          <a:xfrm>
            <a:off x="587520" y="647280"/>
            <a:ext cx="11508840" cy="591156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799"/>
              </a:spcAft>
            </a:pPr>
            <a:r>
              <a:rPr b="1" lang="en-US" sz="1600" spc="-1" strike="noStrike">
                <a:solidFill>
                  <a:srgbClr val="000000"/>
                </a:solidFill>
                <a:latin typeface="Times New Roman Bold"/>
                <a:ea typeface="Calibri"/>
              </a:rPr>
              <a:t>6.</a:t>
            </a:r>
            <a:r>
              <a:rPr b="1" lang="en-IN" sz="1600" spc="-1" strike="noStrike">
                <a:solidFill>
                  <a:srgbClr val="000000"/>
                </a:solidFill>
                <a:latin typeface="Times New Roman Bold"/>
                <a:ea typeface="Calibri"/>
              </a:rPr>
              <a:t>Insights from the Original Data:</a:t>
            </a:r>
            <a:r>
              <a:rPr b="0" lang="en-IN" sz="1600" spc="-1" strike="noStrike">
                <a:solidFill>
                  <a:srgbClr val="000000"/>
                </a:solidFill>
                <a:latin typeface="Times New Roman Regular"/>
                <a:ea typeface="Calibri"/>
              </a:rPr>
              <a:t> </a:t>
            </a:r>
            <a:endParaRPr b="0" lang="en-GB" sz="1600" spc="-1" strike="noStrike">
              <a:solidFill>
                <a:srgbClr val="000000"/>
              </a:solidFill>
              <a:latin typeface="Arial"/>
            </a:endParaRPr>
          </a:p>
          <a:p>
            <a:pPr>
              <a:lnSpc>
                <a:spcPct val="107000"/>
              </a:lnSpc>
              <a:spcAft>
                <a:spcPts val="799"/>
              </a:spcAft>
            </a:pPr>
            <a:r>
              <a:rPr b="0" lang="en-IN" sz="1600" spc="-1" strike="noStrike">
                <a:solidFill>
                  <a:srgbClr val="000000"/>
                </a:solidFill>
                <a:latin typeface="Times New Roman Regular"/>
                <a:ea typeface="Calibri"/>
              </a:rPr>
              <a:t>When </a:t>
            </a:r>
            <a:r>
              <a:rPr b="0" lang="en-US" sz="1600" spc="-1" strike="noStrike">
                <a:solidFill>
                  <a:srgbClr val="000000"/>
                </a:solidFill>
                <a:latin typeface="Times New Roman Regular"/>
                <a:ea typeface="Calibri"/>
              </a:rPr>
              <a:t>I</a:t>
            </a:r>
            <a:r>
              <a:rPr b="0" lang="en-IN" sz="1600" spc="-1" strike="noStrike">
                <a:solidFill>
                  <a:srgbClr val="000000"/>
                </a:solidFill>
                <a:latin typeface="Times New Roman Regular"/>
                <a:ea typeface="Calibri"/>
              </a:rPr>
              <a:t> looked at the original data, </a:t>
            </a:r>
            <a:r>
              <a:rPr b="0" lang="en-US" sz="1600" spc="-1" strike="noStrike">
                <a:solidFill>
                  <a:srgbClr val="000000"/>
                </a:solidFill>
                <a:latin typeface="Times New Roman Regular"/>
                <a:ea typeface="Calibri"/>
              </a:rPr>
              <a:t>I</a:t>
            </a:r>
            <a:r>
              <a:rPr b="0" lang="en-IN" sz="1600" spc="-1" strike="noStrike">
                <a:solidFill>
                  <a:srgbClr val="000000"/>
                </a:solidFill>
                <a:latin typeface="Times New Roman Regular"/>
                <a:ea typeface="Calibri"/>
              </a:rPr>
              <a:t> found that a lot of people had moderate-level depression, and most of them had a type of depression called unipolar depression.</a:t>
            </a:r>
            <a:endParaRPr b="0" lang="en-GB" sz="1600" spc="-1" strike="noStrike">
              <a:solidFill>
                <a:srgbClr val="000000"/>
              </a:solidFill>
              <a:latin typeface="Arial"/>
            </a:endParaRPr>
          </a:p>
          <a:p>
            <a:pPr>
              <a:lnSpc>
                <a:spcPct val="107000"/>
              </a:lnSpc>
              <a:spcAft>
                <a:spcPts val="799"/>
              </a:spcAft>
            </a:pPr>
            <a:r>
              <a:rPr b="1" lang="en-US" sz="1600" spc="-1" strike="noStrike">
                <a:solidFill>
                  <a:srgbClr val="000000"/>
                </a:solidFill>
                <a:latin typeface="Times New Roman Bold"/>
                <a:ea typeface="Calibri"/>
              </a:rPr>
              <a:t>7.</a:t>
            </a:r>
            <a:r>
              <a:rPr b="1" lang="en-IN" sz="1600" spc="-1" strike="noStrike">
                <a:solidFill>
                  <a:srgbClr val="000000"/>
                </a:solidFill>
                <a:latin typeface="Times New Roman Bold"/>
                <a:ea typeface="Calibri"/>
              </a:rPr>
              <a:t>Enhanced Dataset:</a:t>
            </a:r>
            <a:endParaRPr b="0" lang="en-GB" sz="1600" spc="-1" strike="noStrike">
              <a:solidFill>
                <a:srgbClr val="000000"/>
              </a:solidFill>
              <a:latin typeface="Arial"/>
            </a:endParaRPr>
          </a:p>
          <a:p>
            <a:pPr>
              <a:lnSpc>
                <a:spcPct val="107000"/>
              </a:lnSpc>
              <a:spcAft>
                <a:spcPts val="799"/>
              </a:spcAft>
            </a:pPr>
            <a:r>
              <a:rPr b="0" lang="en-IN" sz="1600" spc="-1" strike="noStrike">
                <a:solidFill>
                  <a:srgbClr val="000000"/>
                </a:solidFill>
                <a:latin typeface="Times New Roman Regular"/>
                <a:ea typeface="Calibri"/>
              </a:rPr>
              <a:t> </a:t>
            </a:r>
            <a:r>
              <a:rPr b="0" lang="en-US" sz="1600" spc="-1" strike="noStrike">
                <a:solidFill>
                  <a:srgbClr val="000000"/>
                </a:solidFill>
                <a:latin typeface="Times New Roman Regular"/>
                <a:ea typeface="Calibri"/>
              </a:rPr>
              <a:t>I</a:t>
            </a:r>
            <a:r>
              <a:rPr b="0" lang="en-IN" sz="1600" spc="-1" strike="noStrike">
                <a:solidFill>
                  <a:srgbClr val="000000"/>
                </a:solidFill>
                <a:latin typeface="Times New Roman Regular"/>
                <a:ea typeface="Calibri"/>
              </a:rPr>
              <a:t> made </a:t>
            </a:r>
            <a:r>
              <a:rPr b="0" lang="en-US" sz="1600" spc="-1" strike="noStrike">
                <a:solidFill>
                  <a:srgbClr val="000000"/>
                </a:solidFill>
                <a:latin typeface="Times New Roman Regular"/>
                <a:ea typeface="Calibri"/>
              </a:rPr>
              <a:t>my</a:t>
            </a:r>
            <a:r>
              <a:rPr b="0" lang="en-IN" sz="1600" spc="-1" strike="noStrike">
                <a:solidFill>
                  <a:srgbClr val="000000"/>
                </a:solidFill>
                <a:latin typeface="Times New Roman Regular"/>
                <a:ea typeface="Calibri"/>
              </a:rPr>
              <a:t> dataset bigger by adding more data using a special technique called Genetic Algorithm Cross Over. This helped </a:t>
            </a:r>
            <a:r>
              <a:rPr b="0" lang="en-US" sz="1600" spc="-1" strike="noStrike">
                <a:solidFill>
                  <a:srgbClr val="000000"/>
                </a:solidFill>
                <a:latin typeface="Times New Roman Regular"/>
                <a:ea typeface="Calibri"/>
              </a:rPr>
              <a:t>me to</a:t>
            </a:r>
            <a:r>
              <a:rPr b="0" lang="en-IN" sz="1600" spc="-1" strike="noStrike">
                <a:solidFill>
                  <a:srgbClr val="000000"/>
                </a:solidFill>
                <a:latin typeface="Times New Roman Regular"/>
                <a:ea typeface="Calibri"/>
              </a:rPr>
              <a:t> understand depression better.</a:t>
            </a:r>
            <a:endParaRPr b="0" lang="en-GB" sz="1600" spc="-1" strike="noStrike">
              <a:solidFill>
                <a:srgbClr val="000000"/>
              </a:solidFill>
              <a:latin typeface="Arial"/>
            </a:endParaRPr>
          </a:p>
          <a:p>
            <a:pPr>
              <a:lnSpc>
                <a:spcPct val="107000"/>
              </a:lnSpc>
              <a:spcAft>
                <a:spcPts val="799"/>
              </a:spcAft>
            </a:pPr>
            <a:r>
              <a:rPr b="1" lang="en-US" sz="1600" spc="-1" strike="noStrike">
                <a:solidFill>
                  <a:srgbClr val="000000"/>
                </a:solidFill>
                <a:latin typeface="Times New Roman Bold"/>
                <a:ea typeface="Calibri"/>
              </a:rPr>
              <a:t>8. Machine Learning's Impact on Mental Health:</a:t>
            </a:r>
            <a:endParaRPr b="0" lang="en-GB" sz="1600" spc="-1" strike="noStrike">
              <a:solidFill>
                <a:srgbClr val="000000"/>
              </a:solidFill>
              <a:latin typeface="Arial"/>
            </a:endParaRPr>
          </a:p>
          <a:p>
            <a:pPr>
              <a:lnSpc>
                <a:spcPct val="107000"/>
              </a:lnSpc>
              <a:spcAft>
                <a:spcPts val="799"/>
              </a:spcAft>
            </a:pPr>
            <a:r>
              <a:rPr b="0" lang="en-US" sz="1600" spc="-1" strike="noStrike">
                <a:solidFill>
                  <a:srgbClr val="000000"/>
                </a:solidFill>
                <a:latin typeface="Times New Roman Regular"/>
                <a:ea typeface="Calibri"/>
              </a:rPr>
              <a:t>  </a:t>
            </a:r>
            <a:r>
              <a:rPr b="0" lang="en-US" sz="1600" spc="-1" strike="noStrike">
                <a:solidFill>
                  <a:srgbClr val="000000"/>
                </a:solidFill>
                <a:latin typeface="Times New Roman Regular"/>
                <a:ea typeface="Calibri"/>
              </a:rPr>
              <a:t>- Highlights the significant impact of machine learning in offering insightful information about mental health conditions.</a:t>
            </a:r>
            <a:endParaRPr b="0" lang="en-GB" sz="1600" spc="-1" strike="noStrike">
              <a:solidFill>
                <a:srgbClr val="000000"/>
              </a:solidFill>
              <a:latin typeface="Arial"/>
            </a:endParaRPr>
          </a:p>
          <a:p>
            <a:pPr>
              <a:lnSpc>
                <a:spcPct val="107000"/>
              </a:lnSpc>
              <a:spcAft>
                <a:spcPts val="799"/>
              </a:spcAft>
            </a:pPr>
            <a:r>
              <a:rPr b="1" lang="en-US" sz="1600" spc="-1" strike="noStrike">
                <a:solidFill>
                  <a:srgbClr val="000000"/>
                </a:solidFill>
                <a:latin typeface="Times New Roman Bold"/>
                <a:ea typeface="Calibri"/>
              </a:rPr>
              <a:t>9. Contribution to Early Intervention:</a:t>
            </a:r>
            <a:endParaRPr b="0" lang="en-GB" sz="1600" spc="-1" strike="noStrike">
              <a:solidFill>
                <a:srgbClr val="000000"/>
              </a:solidFill>
              <a:latin typeface="Arial"/>
            </a:endParaRPr>
          </a:p>
          <a:p>
            <a:pPr>
              <a:lnSpc>
                <a:spcPct val="107000"/>
              </a:lnSpc>
              <a:spcAft>
                <a:spcPts val="799"/>
              </a:spcAft>
            </a:pPr>
            <a:r>
              <a:rPr b="0" lang="en-US" sz="1600" spc="-1" strike="noStrike">
                <a:solidFill>
                  <a:srgbClr val="000000"/>
                </a:solidFill>
                <a:latin typeface="Times New Roman Regular"/>
                <a:ea typeface="Calibri"/>
              </a:rPr>
              <a:t>  </a:t>
            </a:r>
            <a:r>
              <a:rPr b="0" lang="en-US" sz="1600" spc="-1" strike="noStrike">
                <a:solidFill>
                  <a:srgbClr val="000000"/>
                </a:solidFill>
                <a:latin typeface="Times New Roman Regular"/>
                <a:ea typeface="Calibri"/>
              </a:rPr>
              <a:t>- Predicting and categorizing different aspects of depression can greatly aid in early diagnosis, leading to more effective and personalized interventions.</a:t>
            </a:r>
            <a:endParaRPr b="0" lang="en-GB" sz="1600" spc="-1" strike="noStrike">
              <a:solidFill>
                <a:srgbClr val="000000"/>
              </a:solidFill>
              <a:latin typeface="Arial"/>
            </a:endParaRPr>
          </a:p>
          <a:p>
            <a:pPr>
              <a:lnSpc>
                <a:spcPct val="107000"/>
              </a:lnSpc>
              <a:spcAft>
                <a:spcPts val="799"/>
              </a:spcAft>
            </a:pPr>
            <a:r>
              <a:rPr b="1" lang="en-US" sz="1600" spc="-1" strike="noStrike">
                <a:solidFill>
                  <a:srgbClr val="000000"/>
                </a:solidFill>
                <a:latin typeface="Times New Roman Bold"/>
                <a:ea typeface="Calibri"/>
              </a:rPr>
              <a:t>10.Overall Positive Outlook:</a:t>
            </a:r>
            <a:endParaRPr b="0" lang="en-GB" sz="1600" spc="-1" strike="noStrike">
              <a:solidFill>
                <a:srgbClr val="000000"/>
              </a:solidFill>
              <a:latin typeface="Arial"/>
            </a:endParaRPr>
          </a:p>
          <a:p>
            <a:pPr>
              <a:lnSpc>
                <a:spcPct val="107000"/>
              </a:lnSpc>
              <a:spcAft>
                <a:spcPts val="799"/>
              </a:spcAft>
            </a:pPr>
            <a:r>
              <a:rPr b="0" lang="en-US" sz="1600" spc="-1" strike="noStrike">
                <a:solidFill>
                  <a:srgbClr val="000000"/>
                </a:solidFill>
                <a:latin typeface="Times New Roman Regular"/>
                <a:ea typeface="Calibri"/>
              </a:rPr>
              <a:t> </a:t>
            </a:r>
            <a:r>
              <a:rPr b="0" lang="en-US" sz="1600" spc="-1" strike="noStrike">
                <a:solidFill>
                  <a:srgbClr val="000000"/>
                </a:solidFill>
                <a:latin typeface="Times New Roman Regular"/>
                <a:ea typeface="Calibri"/>
              </a:rPr>
              <a:t>- The overall positive outcomes emphasize the promising role of machine learning in advancing mental health research and clinical applications.</a:t>
            </a:r>
            <a:endParaRPr b="0" lang="en-GB" sz="1600" spc="-1" strike="noStrike">
              <a:solidFill>
                <a:srgbClr val="000000"/>
              </a:solidFill>
              <a:latin typeface="Arial"/>
            </a:endParaRPr>
          </a:p>
          <a:p>
            <a:pPr>
              <a:lnSpc>
                <a:spcPct val="107000"/>
              </a:lnSpc>
              <a:spcAft>
                <a:spcPts val="799"/>
              </a:spcAft>
            </a:pPr>
            <a:r>
              <a:rPr b="0" lang="en-US" sz="1600" spc="-1" strike="noStrike">
                <a:solidFill>
                  <a:srgbClr val="000000"/>
                </a:solidFill>
                <a:latin typeface="Times New Roman Regular"/>
                <a:ea typeface="Calibri"/>
              </a:rPr>
              <a:t> </a:t>
            </a:r>
            <a:r>
              <a:rPr b="0" lang="en-US" sz="1600" spc="-1" strike="noStrike">
                <a:solidFill>
                  <a:srgbClr val="000000"/>
                </a:solidFill>
                <a:latin typeface="Times New Roman Regular"/>
                <a:ea typeface="Calibri"/>
              </a:rPr>
              <a:t>- My</a:t>
            </a:r>
            <a:r>
              <a:rPr b="0" lang="en-IN" sz="1600" spc="-1" strike="noStrike">
                <a:solidFill>
                  <a:srgbClr val="000000"/>
                </a:solidFill>
                <a:latin typeface="Times New Roman Regular"/>
                <a:ea typeface="Calibri"/>
              </a:rPr>
              <a:t> findings show that machine learning can help </a:t>
            </a:r>
            <a:r>
              <a:rPr b="0" lang="en-US" sz="1600" spc="-1" strike="noStrike">
                <a:solidFill>
                  <a:srgbClr val="000000"/>
                </a:solidFill>
                <a:latin typeface="Times New Roman Regular"/>
                <a:ea typeface="Calibri"/>
              </a:rPr>
              <a:t>to</a:t>
            </a:r>
            <a:r>
              <a:rPr b="0" lang="en-IN" sz="1600" spc="-1" strike="noStrike">
                <a:solidFill>
                  <a:srgbClr val="000000"/>
                </a:solidFill>
                <a:latin typeface="Times New Roman Regular"/>
                <a:ea typeface="Calibri"/>
              </a:rPr>
              <a:t> understand depression better, which can help doctors diagnose it early and plan better treatments.</a:t>
            </a:r>
            <a:endParaRPr b="0" lang="en-GB" sz="1600" spc="-1" strike="noStrike">
              <a:solidFill>
                <a:srgbClr val="000000"/>
              </a:solidFill>
              <a:latin typeface="Arial"/>
            </a:endParaRPr>
          </a:p>
          <a:p>
            <a:pPr>
              <a:lnSpc>
                <a:spcPct val="107000"/>
              </a:lnSpc>
              <a:spcAft>
                <a:spcPts val="799"/>
              </a:spcAft>
            </a:pPr>
            <a:r>
              <a:rPr b="0" lang="en-IN" sz="1600" spc="-1" strike="noStrike">
                <a:solidFill>
                  <a:srgbClr val="000000"/>
                </a:solidFill>
                <a:latin typeface="Times New Roman Regular"/>
                <a:ea typeface="Calibri"/>
              </a:rPr>
              <a:t>-  Overall, </a:t>
            </a:r>
            <a:r>
              <a:rPr b="0" lang="en-US" sz="1600" spc="-1" strike="noStrike">
                <a:solidFill>
                  <a:srgbClr val="000000"/>
                </a:solidFill>
                <a:latin typeface="Times New Roman Regular"/>
                <a:ea typeface="Calibri"/>
              </a:rPr>
              <a:t>my</a:t>
            </a:r>
            <a:r>
              <a:rPr b="0" lang="en-IN" sz="1600" spc="-1" strike="noStrike">
                <a:solidFill>
                  <a:srgbClr val="000000"/>
                </a:solidFill>
                <a:latin typeface="Times New Roman Regular"/>
                <a:ea typeface="Calibri"/>
              </a:rPr>
              <a:t> study helps </a:t>
            </a:r>
            <a:r>
              <a:rPr b="0" lang="en-US" sz="1600" spc="-1" strike="noStrike">
                <a:solidFill>
                  <a:srgbClr val="000000"/>
                </a:solidFill>
                <a:latin typeface="Times New Roman Regular"/>
                <a:ea typeface="Calibri"/>
              </a:rPr>
              <a:t>to</a:t>
            </a:r>
            <a:r>
              <a:rPr b="0" lang="en-IN" sz="1600" spc="-1" strike="noStrike">
                <a:solidFill>
                  <a:srgbClr val="000000"/>
                </a:solidFill>
                <a:latin typeface="Times New Roman Regular"/>
                <a:ea typeface="Calibri"/>
              </a:rPr>
              <a:t> understand depression more deeply, which can lead to better ways to help people who are struggling with it.</a:t>
            </a:r>
            <a:endParaRPr b="0" lang="en-GB" sz="1600" spc="-1" strike="noStrike">
              <a:solidFill>
                <a:srgbClr val="000000"/>
              </a:solidFill>
              <a:latin typeface="Arial"/>
            </a:endParaRPr>
          </a:p>
          <a:p>
            <a:pPr>
              <a:lnSpc>
                <a:spcPct val="107000"/>
              </a:lnSpc>
              <a:spcAft>
                <a:spcPts val="799"/>
              </a:spcAft>
            </a:pPr>
            <a:r>
              <a:rPr b="0" lang="en-IN" sz="1100" spc="-1" strike="noStrike">
                <a:solidFill>
                  <a:srgbClr val="000000"/>
                </a:solidFill>
                <a:latin typeface="Calibri"/>
                <a:ea typeface="Calibri"/>
              </a:rPr>
              <a:t> </a:t>
            </a:r>
            <a:endParaRPr b="0" lang="en-GB"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11000"/>
          </a:blip>
          <a:stretch/>
        </a:blipFill>
      </p:bgPr>
    </p:bg>
    <p:spTree>
      <p:nvGrpSpPr>
        <p:cNvPr id="1" name=""/>
        <p:cNvGrpSpPr/>
        <p:nvPr/>
      </p:nvGrpSpPr>
      <p:grpSpPr>
        <a:xfrm>
          <a:off x="0" y="0"/>
          <a:ext cx="0" cy="0"/>
          <a:chOff x="0" y="0"/>
          <a:chExt cx="0" cy="0"/>
        </a:xfrm>
      </p:grpSpPr>
      <p:sp>
        <p:nvSpPr>
          <p:cNvPr id="548" name="PlaceHolder 1"/>
          <p:cNvSpPr>
            <a:spLocks noGrp="1"/>
          </p:cNvSpPr>
          <p:nvPr>
            <p:ph type="title"/>
          </p:nvPr>
        </p:nvSpPr>
        <p:spPr>
          <a:xfrm>
            <a:off x="594000" y="0"/>
            <a:ext cx="10972080" cy="807840"/>
          </a:xfrm>
          <a:prstGeom prst="rect">
            <a:avLst/>
          </a:prstGeom>
          <a:noFill/>
          <a:ln w="0">
            <a:noFill/>
          </a:ln>
        </p:spPr>
        <p:txBody>
          <a:bodyPr lIns="90000" rIns="90000" tIns="45000" bIns="45000" anchor="ctr">
            <a:noAutofit/>
          </a:bodyPr>
          <a:p>
            <a:pPr indent="0" algn="ctr">
              <a:lnSpc>
                <a:spcPct val="100000"/>
              </a:lnSpc>
              <a:buNone/>
              <a:tabLst>
                <a:tab algn="l" pos="0"/>
              </a:tabLst>
            </a:pPr>
            <a:r>
              <a:rPr b="0" lang="en-IN" sz="4000" spc="-1" strike="noStrike">
                <a:solidFill>
                  <a:srgbClr val="000000"/>
                </a:solidFill>
                <a:latin typeface="Söhne"/>
                <a:ea typeface="Arial"/>
              </a:rPr>
              <a:t>References</a:t>
            </a:r>
            <a:endParaRPr b="0" lang="en-US" sz="4000" spc="-1" strike="noStrike">
              <a:solidFill>
                <a:srgbClr val="000000"/>
              </a:solidFill>
              <a:latin typeface="Arial"/>
            </a:endParaRPr>
          </a:p>
        </p:txBody>
      </p:sp>
      <p:sp>
        <p:nvSpPr>
          <p:cNvPr id="549" name="Rectangle 581"/>
          <p:cNvSpPr/>
          <p:nvPr/>
        </p:nvSpPr>
        <p:spPr>
          <a:xfrm>
            <a:off x="1259280" y="2252520"/>
            <a:ext cx="11085120" cy="2996640"/>
          </a:xfrm>
          <a:prstGeom prst="rect">
            <a:avLst/>
          </a:prstGeom>
          <a:noFill/>
          <a:ln w="0">
            <a:noFill/>
          </a:ln>
        </p:spPr>
        <p:style>
          <a:lnRef idx="0"/>
          <a:fillRef idx="0"/>
          <a:effectRef idx="0"/>
          <a:fontRef idx="minor"/>
        </p:style>
        <p:txBody>
          <a:bodyPr lIns="90000" rIns="90000" tIns="45000" bIns="45000" anchor="t">
            <a:noAutofit/>
          </a:bodyPr>
          <a:p>
            <a:pPr algn="just">
              <a:lnSpc>
                <a:spcPct val="115000"/>
              </a:lnSpc>
              <a:spcAft>
                <a:spcPts val="700"/>
              </a:spcAft>
            </a:pPr>
            <a:endParaRPr b="0" lang="en-GB" sz="1800" spc="-1" strike="noStrike">
              <a:solidFill>
                <a:srgbClr val="000000"/>
              </a:solidFill>
              <a:latin typeface="Arial"/>
              <a:ea typeface="Arial"/>
            </a:endParaRPr>
          </a:p>
        </p:txBody>
      </p:sp>
      <p:sp>
        <p:nvSpPr>
          <p:cNvPr id="550" name="PlaceHolder 2"/>
          <p:cNvSpPr>
            <a:spLocks noGrp="1"/>
          </p:cNvSpPr>
          <p:nvPr>
            <p:ph/>
          </p:nvPr>
        </p:nvSpPr>
        <p:spPr>
          <a:xfrm>
            <a:off x="418320" y="979920"/>
            <a:ext cx="11626920" cy="5763600"/>
          </a:xfrm>
          <a:prstGeom prst="rect">
            <a:avLst/>
          </a:prstGeom>
          <a:noFill/>
          <a:ln w="0">
            <a:noFill/>
          </a:ln>
        </p:spPr>
        <p:txBody>
          <a:bodyPr lIns="0" rIns="0" tIns="0" bIns="0" anchor="t">
            <a:normAutofit fontScale="42000"/>
          </a:bodyPr>
          <a:p>
            <a:pPr indent="0">
              <a:lnSpc>
                <a:spcPct val="100000"/>
              </a:lnSpc>
              <a:spcBef>
                <a:spcPts val="831"/>
              </a:spcBef>
              <a:buNone/>
            </a:pPr>
            <a:endParaRPr b="0" lang="en-US" sz="2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GB" sz="3400" spc="-1" strike="noStrike">
                <a:solidFill>
                  <a:srgbClr val="000000"/>
                </a:solidFill>
                <a:latin typeface="Arial"/>
                <a:ea typeface="DejaVu Sans"/>
              </a:rPr>
              <a:t>1. Walsh, L., Giggins, O. M., Clay, I., &amp; McDonnell, C. (2018). A novel method for gait rehabilitation utilizing wearable lower limb haptic feedback. *Journal of Rehabilitation Medicine, 50*(4), 342-349.</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GB" sz="3400" spc="-1" strike="noStrike">
                <a:solidFill>
                  <a:srgbClr val="000000"/>
                </a:solidFill>
                <a:latin typeface="Arial"/>
                <a:ea typeface="DejaVu Sans"/>
              </a:rPr>
              <a:t>2. Osmani, V. (2015). Smartphone-based approach for detecting periods of mania and depression. *Journal of Mobile Technology in Medicine, 4*(3), 16-25.</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GB" sz="3400" spc="-1" strike="noStrike">
                <a:solidFill>
                  <a:srgbClr val="000000"/>
                </a:solidFill>
                <a:latin typeface="Arial"/>
                <a:ea typeface="DejaVu Sans"/>
              </a:rPr>
              <a:t>3. Schueller, S. M., Corden, M. E., Kording, K. P., Zhang, M., Karr, C. J., Saeb, S., &amp; Mohr, D. C. (2015). Exploratory study on the relationship between depressive symptoms and mobile phone sensor data. *Journal of Mobile Health, 2*(1), 28-37.</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GB" sz="3400" spc="-1" strike="noStrike">
                <a:solidFill>
                  <a:srgbClr val="000000"/>
                </a:solidFill>
                <a:latin typeface="Arial"/>
                <a:ea typeface="DejaVu Sans"/>
              </a:rPr>
              <a:t>4. Davatzikos, C., &amp; Koutsouleris, N. (2014). Application of machine learning for psychiatric disease classification. *NeuroImage, 90*, 1-9.</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GB" sz="3400" spc="-1" strike="noStrike">
                <a:solidFill>
                  <a:srgbClr val="000000"/>
                </a:solidFill>
                <a:latin typeface="Arial"/>
                <a:ea typeface="DejaVu Sans"/>
              </a:rPr>
              <a:t>5. Onaral, B., &amp; Xing, D. (2012). The patient's perspective on wearable and implantable sensors. *Journal of Wearable Technology, 1*(1), 14-22.</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US" sz="3400" spc="-1" strike="noStrike">
                <a:solidFill>
                  <a:srgbClr val="000000"/>
                </a:solidFill>
                <a:latin typeface="Arial"/>
                <a:ea typeface="DejaVu Sans"/>
              </a:rPr>
              <a:t>6</a:t>
            </a:r>
            <a:r>
              <a:rPr b="1" lang="en-GB" sz="3400" spc="-1" strike="noStrike">
                <a:solidFill>
                  <a:srgbClr val="000000"/>
                </a:solidFill>
                <a:latin typeface="Arial"/>
                <a:ea typeface="DejaVu Sans"/>
              </a:rPr>
              <a:t>.https://datasets.simula.no/depresjon</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US" sz="3400" spc="-1" strike="noStrike">
                <a:solidFill>
                  <a:srgbClr val="000000"/>
                </a:solidFill>
                <a:latin typeface="Arial"/>
                <a:ea typeface="DejaVu Sans"/>
              </a:rPr>
              <a:t>7</a:t>
            </a:r>
            <a:r>
              <a:rPr b="1" lang="en-GB" sz="3400" spc="-1" strike="noStrike">
                <a:solidFill>
                  <a:srgbClr val="000000"/>
                </a:solidFill>
                <a:latin typeface="Arial"/>
                <a:ea typeface="DejaVu Sans"/>
              </a:rPr>
              <a:t>.https://bmcresnotes.biomedcentral.com/articles/10.1186/1756-0500-3-149</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US" sz="3400" spc="-1" strike="noStrike">
                <a:solidFill>
                  <a:srgbClr val="000000"/>
                </a:solidFill>
                <a:latin typeface="Arial"/>
                <a:ea typeface="DejaVu Sans"/>
              </a:rPr>
              <a:t>8</a:t>
            </a:r>
            <a:r>
              <a:rPr b="1" lang="en-GB" sz="3400" spc="-1" strike="noStrike">
                <a:solidFill>
                  <a:srgbClr val="000000"/>
                </a:solidFill>
                <a:latin typeface="Arial"/>
                <a:ea typeface="DejaVu Sans"/>
              </a:rPr>
              <a:t>.https://www.ncbi.nlm.nih.gov/books/NBK409740/#:~:text=Montgomery%E2%80%93%C3%85sberg%20Depression%20Rating%20Scale,-Next%20to%20the&amp;text=This%20scale%20is%20clinician%2Drated,indicative%20of%20greater%20depressive%20symptomology.</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US" sz="3400" spc="-1" strike="noStrike">
                <a:solidFill>
                  <a:srgbClr val="000000"/>
                </a:solidFill>
                <a:latin typeface="Arial"/>
                <a:ea typeface="DejaVu Sans"/>
              </a:rPr>
              <a:t>9</a:t>
            </a:r>
            <a:r>
              <a:rPr b="1" lang="en-GB" sz="3400" spc="-1" strike="noStrike">
                <a:solidFill>
                  <a:srgbClr val="000000"/>
                </a:solidFill>
                <a:latin typeface="Arial"/>
                <a:ea typeface="DejaVu Sans"/>
              </a:rPr>
              <a:t>.https://www.medicalnewstoday.com/articles/unipolar-depression</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US" sz="3400" spc="-1" strike="noStrike">
                <a:solidFill>
                  <a:srgbClr val="000000"/>
                </a:solidFill>
                <a:latin typeface="Arial"/>
                <a:ea typeface="DejaVu Sans"/>
              </a:rPr>
              <a:t>10</a:t>
            </a:r>
            <a:r>
              <a:rPr b="1" lang="en-GB" sz="3400" spc="-1" strike="noStrike">
                <a:solidFill>
                  <a:srgbClr val="000000"/>
                </a:solidFill>
                <a:latin typeface="Arial"/>
                <a:ea typeface="DejaVu Sans"/>
              </a:rPr>
              <a:t>.https://www.verywellmind.com/common-types-of-depression-1067313</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US" sz="3400" spc="-1" strike="noStrike">
                <a:solidFill>
                  <a:srgbClr val="000000"/>
                </a:solidFill>
                <a:latin typeface="Arial"/>
                <a:ea typeface="DejaVu Sans"/>
              </a:rPr>
              <a:t>11</a:t>
            </a:r>
            <a:r>
              <a:rPr b="1" lang="en-GB" sz="3400" spc="-1" strike="noStrike">
                <a:solidFill>
                  <a:srgbClr val="000000"/>
                </a:solidFill>
                <a:latin typeface="Arial"/>
                <a:ea typeface="DejaVu Sans"/>
              </a:rPr>
              <a:t>.https://www.mayoclinic.org/diseases-conditions/depression/diagnosis-treatment/drc-20356013</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US" sz="3400" spc="-1" strike="noStrike">
                <a:solidFill>
                  <a:srgbClr val="000000"/>
                </a:solidFill>
                <a:latin typeface="Arial"/>
                <a:ea typeface="DejaVu Sans"/>
              </a:rPr>
              <a:t>12</a:t>
            </a:r>
            <a:r>
              <a:rPr b="1" lang="en-GB" sz="3400" spc="-1" strike="noStrike">
                <a:solidFill>
                  <a:srgbClr val="000000"/>
                </a:solidFill>
                <a:latin typeface="Arial"/>
                <a:ea typeface="DejaVu Sans"/>
              </a:rPr>
              <a:t>.https://www.javatpoint.com/machine-learning-decision-tree-classification-algorithm</a:t>
            </a:r>
            <a:endParaRPr b="0" lang="en-US" sz="3400" spc="-1" strike="noStrike">
              <a:solidFill>
                <a:srgbClr val="000000"/>
              </a:solidFill>
              <a:latin typeface="Arial"/>
            </a:endParaRPr>
          </a:p>
          <a:p>
            <a:pPr marL="536400" indent="0">
              <a:lnSpc>
                <a:spcPct val="100000"/>
              </a:lnSpc>
              <a:spcBef>
                <a:spcPts val="1191"/>
              </a:spcBef>
              <a:spcAft>
                <a:spcPts val="989"/>
              </a:spcAft>
              <a:buNone/>
              <a:tabLst>
                <a:tab algn="l" pos="0"/>
              </a:tabLst>
            </a:pPr>
            <a:r>
              <a:rPr b="1" lang="en-GB" sz="1500" spc="-1" strike="noStrike">
                <a:solidFill>
                  <a:srgbClr val="000000"/>
                </a:solidFill>
                <a:latin typeface="Arial"/>
                <a:ea typeface="Arial"/>
              </a:rPr>
              <a:t> </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11000"/>
          </a:blip>
          <a:stretch/>
        </a:blipFill>
      </p:bgPr>
    </p:bg>
    <p:spTree>
      <p:nvGrpSpPr>
        <p:cNvPr id="1" name=""/>
        <p:cNvGrpSpPr/>
        <p:nvPr/>
      </p:nvGrpSpPr>
      <p:grpSpPr>
        <a:xfrm>
          <a:off x="0" y="0"/>
          <a:ext cx="0" cy="0"/>
          <a:chOff x="0" y="0"/>
          <a:chExt cx="0" cy="0"/>
        </a:xfrm>
      </p:grpSpPr>
      <p:sp>
        <p:nvSpPr>
          <p:cNvPr id="551" name="PlaceHolder 1"/>
          <p:cNvSpPr>
            <a:spLocks noGrp="1"/>
          </p:cNvSpPr>
          <p:nvPr>
            <p:ph/>
          </p:nvPr>
        </p:nvSpPr>
        <p:spPr>
          <a:xfrm>
            <a:off x="609480" y="1600200"/>
            <a:ext cx="10972440" cy="4525560"/>
          </a:xfrm>
          <a:prstGeom prst="rect">
            <a:avLst/>
          </a:prstGeom>
          <a:noFill/>
          <a:ln w="9360">
            <a:noFill/>
          </a:ln>
        </p:spPr>
        <p:txBody>
          <a:bodyPr lIns="90000" rIns="90000" tIns="45000" bIns="45000" anchor="t">
            <a:noAutofit/>
          </a:bodyPr>
          <a:p>
            <a:pPr indent="0">
              <a:lnSpc>
                <a:spcPct val="100000"/>
              </a:lnSpc>
              <a:spcBef>
                <a:spcPts val="641"/>
              </a:spcBef>
              <a:buNone/>
              <a:tabLst>
                <a:tab algn="l" pos="0"/>
              </a:tabLst>
            </a:pPr>
            <a:r>
              <a:rPr b="0" lang="en-US" sz="3200" spc="-1" strike="noStrike">
                <a:solidFill>
                  <a:srgbClr val="000000"/>
                </a:solidFill>
                <a:latin typeface="Arial"/>
                <a:ea typeface="Arial"/>
              </a:rPr>
              <a:t>                               </a:t>
            </a:r>
            <a:endParaRPr b="0" lang="en-US" sz="3200" spc="-1" strike="noStrike">
              <a:solidFill>
                <a:srgbClr val="000000"/>
              </a:solidFill>
              <a:latin typeface="Arial"/>
            </a:endParaRPr>
          </a:p>
          <a:p>
            <a:pPr indent="0">
              <a:lnSpc>
                <a:spcPct val="100000"/>
              </a:lnSpc>
              <a:spcBef>
                <a:spcPts val="641"/>
              </a:spcBef>
              <a:buNone/>
              <a:tabLst>
                <a:tab algn="l" pos="0"/>
              </a:tabLst>
            </a:pPr>
            <a:endParaRPr b="0" lang="en-US" sz="3200" spc="-1" strike="noStrike">
              <a:solidFill>
                <a:srgbClr val="000000"/>
              </a:solidFill>
              <a:latin typeface="Arial"/>
            </a:endParaRPr>
          </a:p>
          <a:p>
            <a:pPr indent="0">
              <a:lnSpc>
                <a:spcPct val="100000"/>
              </a:lnSpc>
              <a:spcBef>
                <a:spcPts val="641"/>
              </a:spcBef>
              <a:buNone/>
              <a:tabLst>
                <a:tab algn="l" pos="0"/>
              </a:tabLst>
            </a:pPr>
            <a:endParaRPr b="0" lang="en-US" sz="3200" spc="-1" strike="noStrike">
              <a:solidFill>
                <a:srgbClr val="000000"/>
              </a:solidFill>
              <a:latin typeface="Arial"/>
            </a:endParaRPr>
          </a:p>
          <a:p>
            <a:pPr indent="0">
              <a:lnSpc>
                <a:spcPct val="100000"/>
              </a:lnSpc>
              <a:spcBef>
                <a:spcPts val="641"/>
              </a:spcBef>
              <a:buNone/>
              <a:tabLst>
                <a:tab algn="l" pos="0"/>
              </a:tabLst>
            </a:pPr>
            <a:r>
              <a:rPr b="0" lang="en-US" sz="3200" spc="-1" strike="noStrike">
                <a:solidFill>
                  <a:srgbClr val="000000"/>
                </a:solidFill>
                <a:latin typeface="Arial"/>
                <a:ea typeface="Arial"/>
              </a:rPr>
              <a:t>                                    </a:t>
            </a:r>
            <a:r>
              <a:rPr b="0" lang="en-US" sz="3200" spc="-1" strike="noStrike">
                <a:solidFill>
                  <a:srgbClr val="000000"/>
                </a:solidFill>
                <a:latin typeface="Arial"/>
                <a:ea typeface="Arial"/>
              </a:rPr>
              <a:t>THANK YOU</a:t>
            </a:r>
            <a:endParaRPr b="0" lang="en-US" sz="3200" spc="-1" strike="noStrike">
              <a:solidFill>
                <a:srgbClr val="000000"/>
              </a:solidFill>
              <a:latin typeface="Arial"/>
            </a:endParaRPr>
          </a:p>
          <a:p>
            <a:pPr indent="0">
              <a:lnSpc>
                <a:spcPct val="100000"/>
              </a:lnSpc>
              <a:spcBef>
                <a:spcPts val="641"/>
              </a:spcBef>
              <a:buNone/>
              <a:tabLst>
                <a:tab algn="l" pos="0"/>
              </a:tabLst>
            </a:pPr>
            <a:endParaRPr b="0" lang="en-US" sz="3200" spc="-1" strike="noStrike">
              <a:solidFill>
                <a:srgbClr val="000000"/>
              </a:solidFill>
              <a:latin typeface="Arial"/>
            </a:endParaRPr>
          </a:p>
        </p:txBody>
      </p:sp>
      <p:pic>
        <p:nvPicPr>
          <p:cNvPr id="552" name="Picture 3" descr=""/>
          <p:cNvPicPr/>
          <p:nvPr/>
        </p:nvPicPr>
        <p:blipFill>
          <a:blip r:embed="rId2"/>
          <a:stretch/>
        </p:blipFill>
        <p:spPr>
          <a:xfrm>
            <a:off x="0" y="0"/>
            <a:ext cx="12214080" cy="6857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4000"/>
          </a:blip>
          <a:stretch/>
        </a:blipFill>
      </p:bgPr>
    </p:bg>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indent="0" algn="ctr">
              <a:lnSpc>
                <a:spcPct val="90000"/>
              </a:lnSpc>
              <a:buNone/>
              <a:tabLst>
                <a:tab algn="l" pos="0"/>
              </a:tabLst>
            </a:pPr>
            <a:r>
              <a:rPr b="0" lang="en-GB" sz="5660" spc="-1" strike="noStrike">
                <a:solidFill>
                  <a:srgbClr val="000000"/>
                </a:solidFill>
                <a:latin typeface="Noto Sans"/>
                <a:ea typeface="DejaVu Sans"/>
              </a:rPr>
              <a:t>Continued...</a:t>
            </a:r>
            <a:endParaRPr b="0" lang="en-US" sz="5660" spc="-1" strike="noStrike">
              <a:solidFill>
                <a:srgbClr val="000000"/>
              </a:solidFill>
              <a:latin typeface="Arial"/>
            </a:endParaRPr>
          </a:p>
        </p:txBody>
      </p:sp>
      <p:sp>
        <p:nvSpPr>
          <p:cNvPr id="418" name="PlaceHolder 2"/>
          <p:cNvSpPr>
            <a:spLocks noGrp="1"/>
          </p:cNvSpPr>
          <p:nvPr>
            <p:ph/>
          </p:nvPr>
        </p:nvSpPr>
        <p:spPr>
          <a:xfrm>
            <a:off x="609480" y="1604520"/>
            <a:ext cx="11165760" cy="4440240"/>
          </a:xfrm>
          <a:prstGeom prst="rect">
            <a:avLst/>
          </a:prstGeom>
          <a:noFill/>
          <a:ln w="0">
            <a:noFill/>
          </a:ln>
        </p:spPr>
        <p:txBody>
          <a:bodyPr lIns="0" rIns="0" tIns="0" bIns="0" anchor="t">
            <a:normAutofit/>
          </a:bodyPr>
          <a:p>
            <a:pPr marL="249840" indent="0">
              <a:lnSpc>
                <a:spcPct val="90000"/>
              </a:lnSpc>
              <a:spcBef>
                <a:spcPts val="1709"/>
              </a:spcBef>
              <a:buNone/>
              <a:tabLst>
                <a:tab algn="l" pos="0"/>
              </a:tabLst>
            </a:pPr>
            <a:r>
              <a:rPr b="1" lang="en-GB" sz="3400" spc="-1" strike="noStrike">
                <a:solidFill>
                  <a:srgbClr val="000000"/>
                </a:solidFill>
                <a:latin typeface="Arial"/>
                <a:ea typeface="DejaVu Sans"/>
              </a:rPr>
              <a:t>2.Persistent Depressive Disorder (PDD):</a:t>
            </a:r>
            <a:endParaRPr b="0" lang="en-US" sz="3400" spc="-1" strike="noStrike">
              <a:solidFill>
                <a:srgbClr val="000000"/>
              </a:solidFill>
              <a:latin typeface="Arial"/>
            </a:endParaRPr>
          </a:p>
          <a:p>
            <a:pPr marL="851400" indent="-601560">
              <a:lnSpc>
                <a:spcPct val="90000"/>
              </a:lnSpc>
              <a:spcBef>
                <a:spcPts val="1709"/>
              </a:spcBef>
              <a:buClr>
                <a:srgbClr val="000000"/>
              </a:buClr>
              <a:buFont typeface="Arial"/>
              <a:buChar char="•"/>
              <a:tabLst>
                <a:tab algn="l" pos="0"/>
              </a:tabLst>
            </a:pPr>
            <a:r>
              <a:rPr b="1" lang="en-GB" sz="1900" spc="-1" strike="noStrike" u="sng">
                <a:solidFill>
                  <a:srgbClr val="000000"/>
                </a:solidFill>
                <a:uFillTx/>
                <a:latin typeface="Arial"/>
                <a:ea typeface="DejaVu Sans"/>
              </a:rPr>
              <a:t>Definition</a:t>
            </a:r>
            <a:r>
              <a:rPr b="0" lang="en-GB" sz="1900" spc="-1" strike="noStrike">
                <a:solidFill>
                  <a:srgbClr val="000000"/>
                </a:solidFill>
                <a:latin typeface="Arial"/>
                <a:ea typeface="DejaVu Sans"/>
              </a:rPr>
              <a:t>: Chronic depression lasting for at least two years, formerly known as dysthymia.</a:t>
            </a:r>
            <a:endParaRPr b="0" lang="en-US" sz="1900" spc="-1" strike="noStrike">
              <a:solidFill>
                <a:srgbClr val="000000"/>
              </a:solidFill>
              <a:latin typeface="Arial"/>
            </a:endParaRPr>
          </a:p>
          <a:p>
            <a:pPr marL="851400" indent="-601560">
              <a:lnSpc>
                <a:spcPct val="90000"/>
              </a:lnSpc>
              <a:spcBef>
                <a:spcPts val="1709"/>
              </a:spcBef>
              <a:buClr>
                <a:srgbClr val="000000"/>
              </a:buClr>
              <a:buFont typeface="Arial"/>
              <a:buChar char="•"/>
              <a:tabLst>
                <a:tab algn="l" pos="0"/>
              </a:tabLst>
            </a:pPr>
            <a:r>
              <a:rPr b="1" lang="en-GB" sz="1900" spc="-1" strike="noStrike" u="sng">
                <a:solidFill>
                  <a:srgbClr val="000000"/>
                </a:solidFill>
                <a:uFillTx/>
                <a:latin typeface="Arial"/>
                <a:ea typeface="DejaVu Sans"/>
              </a:rPr>
              <a:t> </a:t>
            </a:r>
            <a:r>
              <a:rPr b="1" lang="en-GB" sz="1900" spc="-1" strike="noStrike" u="sng">
                <a:solidFill>
                  <a:srgbClr val="000000"/>
                </a:solidFill>
                <a:uFillTx/>
                <a:latin typeface="Arial"/>
                <a:ea typeface="DejaVu Sans"/>
              </a:rPr>
              <a:t>Severity</a:t>
            </a:r>
            <a:r>
              <a:rPr b="0" lang="en-GB" sz="1900" spc="-1" strike="noStrike">
                <a:solidFill>
                  <a:srgbClr val="000000"/>
                </a:solidFill>
                <a:latin typeface="Arial"/>
                <a:ea typeface="DejaVu Sans"/>
              </a:rPr>
              <a:t>: Can be mild, moderate, or severe.</a:t>
            </a:r>
            <a:endParaRPr b="0" lang="en-US" sz="1900" spc="-1" strike="noStrike">
              <a:solidFill>
                <a:srgbClr val="000000"/>
              </a:solidFill>
              <a:latin typeface="Arial"/>
            </a:endParaRPr>
          </a:p>
          <a:p>
            <a:pPr marL="851400" indent="-601560">
              <a:lnSpc>
                <a:spcPct val="90000"/>
              </a:lnSpc>
              <a:spcBef>
                <a:spcPts val="1709"/>
              </a:spcBef>
              <a:buClr>
                <a:srgbClr val="000000"/>
              </a:buClr>
              <a:buFont typeface="Arial"/>
              <a:buChar char="•"/>
              <a:tabLst>
                <a:tab algn="l" pos="0"/>
              </a:tabLst>
            </a:pPr>
            <a:r>
              <a:rPr b="1" lang="en-GB" sz="1900" spc="-1" strike="noStrike" u="sng">
                <a:solidFill>
                  <a:srgbClr val="000000"/>
                </a:solidFill>
                <a:uFillTx/>
                <a:latin typeface="Arial"/>
                <a:ea typeface="DejaVu Sans"/>
              </a:rPr>
              <a:t>Relief Periods</a:t>
            </a:r>
            <a:r>
              <a:rPr b="0" lang="en-GB" sz="1900" spc="-1" strike="noStrike">
                <a:solidFill>
                  <a:srgbClr val="000000"/>
                </a:solidFill>
                <a:latin typeface="Arial"/>
                <a:ea typeface="DejaVu Sans"/>
              </a:rPr>
              <a:t>: Brief relief periods, lasting two months or less.</a:t>
            </a:r>
            <a:endParaRPr b="0" lang="en-US" sz="1900" spc="-1" strike="noStrike">
              <a:solidFill>
                <a:srgbClr val="000000"/>
              </a:solidFill>
              <a:latin typeface="Arial"/>
            </a:endParaRPr>
          </a:p>
          <a:p>
            <a:pPr marL="851400" indent="-601560">
              <a:lnSpc>
                <a:spcPct val="90000"/>
              </a:lnSpc>
              <a:spcBef>
                <a:spcPts val="1709"/>
              </a:spcBef>
              <a:buClr>
                <a:srgbClr val="000000"/>
              </a:buClr>
              <a:buFont typeface="Arial"/>
              <a:buChar char="•"/>
              <a:tabLst>
                <a:tab algn="l" pos="0"/>
              </a:tabLst>
            </a:pPr>
            <a:r>
              <a:rPr b="1" lang="en-GB" sz="1900" spc="-1" strike="noStrike" u="sng">
                <a:solidFill>
                  <a:srgbClr val="000000"/>
                </a:solidFill>
                <a:uFillTx/>
                <a:latin typeface="Arial"/>
                <a:ea typeface="DejaVu Sans"/>
              </a:rPr>
              <a:t>Symptoms</a:t>
            </a:r>
            <a:r>
              <a:rPr b="0" lang="en-GB" sz="1900" spc="-1" strike="noStrike">
                <a:solidFill>
                  <a:srgbClr val="000000"/>
                </a:solidFill>
                <a:latin typeface="Arial"/>
                <a:ea typeface="DejaVu Sans"/>
              </a:rPr>
              <a:t>: Widespread and persistent, not as severe as major depressive disorder as ex: Sad sentiments, Loss of enjoyment and interest, Anger and agitation, Guilt, Low self-esteem, Sleep issues, Exhaustion and low vitality, Appetite changes, Difficulty in focusing.</a:t>
            </a:r>
            <a:endParaRPr b="0" lang="en-US" sz="1900" spc="-1" strike="noStrike">
              <a:solidFill>
                <a:srgbClr val="000000"/>
              </a:solidFill>
              <a:latin typeface="Arial"/>
            </a:endParaRPr>
          </a:p>
          <a:p>
            <a:pPr marL="851400" indent="-601560">
              <a:lnSpc>
                <a:spcPct val="90000"/>
              </a:lnSpc>
              <a:spcBef>
                <a:spcPts val="1709"/>
              </a:spcBef>
              <a:buClr>
                <a:srgbClr val="000000"/>
              </a:buClr>
              <a:buFont typeface="Arial"/>
              <a:buChar char="•"/>
              <a:tabLst>
                <a:tab algn="l" pos="0"/>
              </a:tabLst>
            </a:pPr>
            <a:r>
              <a:rPr b="0" lang="en-GB" sz="1900" spc="-1" strike="noStrike">
                <a:solidFill>
                  <a:srgbClr val="000000"/>
                </a:solidFill>
                <a:latin typeface="Arial"/>
                <a:ea typeface="DejaVu Sans"/>
              </a:rPr>
              <a:t> </a:t>
            </a:r>
            <a:r>
              <a:rPr b="1" lang="en-GB" sz="1900" spc="-1" strike="noStrike" u="sng">
                <a:solidFill>
                  <a:srgbClr val="000000"/>
                </a:solidFill>
                <a:uFillTx/>
                <a:latin typeface="Arial"/>
                <a:ea typeface="DejaVu Sans"/>
              </a:rPr>
              <a:t>Treatment</a:t>
            </a:r>
            <a:r>
              <a:rPr b="0" lang="en-GB" sz="1900" spc="-1" strike="noStrike">
                <a:solidFill>
                  <a:srgbClr val="000000"/>
                </a:solidFill>
                <a:latin typeface="Arial"/>
                <a:ea typeface="DejaVu Sans"/>
              </a:rPr>
              <a:t>: Involves psychotherapy and medication.</a:t>
            </a:r>
            <a:endParaRPr b="0" lang="en-U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4000"/>
          </a:blip>
          <a:stretch/>
        </a:blipFill>
      </p:bgPr>
    </p:bg>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indent="0" algn="ctr">
              <a:lnSpc>
                <a:spcPct val="90000"/>
              </a:lnSpc>
              <a:buNone/>
              <a:tabLst>
                <a:tab algn="l" pos="0"/>
              </a:tabLst>
            </a:pPr>
            <a:r>
              <a:rPr b="0" lang="en-GB" sz="5660" spc="-1" strike="noStrike">
                <a:solidFill>
                  <a:srgbClr val="000000"/>
                </a:solidFill>
                <a:latin typeface="Noto Sans"/>
                <a:ea typeface="DejaVu Sans"/>
              </a:rPr>
              <a:t>Continued..</a:t>
            </a:r>
            <a:endParaRPr b="0" lang="en-US" sz="5660" spc="-1" strike="noStrike">
              <a:solidFill>
                <a:srgbClr val="000000"/>
              </a:solidFill>
              <a:latin typeface="Arial"/>
            </a:endParaRPr>
          </a:p>
        </p:txBody>
      </p:sp>
      <p:sp>
        <p:nvSpPr>
          <p:cNvPr id="420" name="PlaceHolder 2"/>
          <p:cNvSpPr>
            <a:spLocks noGrp="1"/>
          </p:cNvSpPr>
          <p:nvPr>
            <p:ph/>
          </p:nvPr>
        </p:nvSpPr>
        <p:spPr>
          <a:xfrm>
            <a:off x="536400" y="1604520"/>
            <a:ext cx="11044800" cy="3976560"/>
          </a:xfrm>
          <a:prstGeom prst="rect">
            <a:avLst/>
          </a:prstGeom>
          <a:noFill/>
          <a:ln w="0">
            <a:noFill/>
          </a:ln>
        </p:spPr>
        <p:txBody>
          <a:bodyPr lIns="0" rIns="0" tIns="0" bIns="0" anchor="t">
            <a:normAutofit fontScale="93000"/>
          </a:bodyPr>
          <a:p>
            <a:pPr marL="272160" indent="0">
              <a:lnSpc>
                <a:spcPct val="90000"/>
              </a:lnSpc>
              <a:spcBef>
                <a:spcPts val="1709"/>
              </a:spcBef>
              <a:buNone/>
              <a:tabLst>
                <a:tab algn="l" pos="0"/>
              </a:tabLst>
            </a:pPr>
            <a:r>
              <a:rPr b="1" lang="en-GB" sz="3870" spc="-1" strike="noStrike">
                <a:solidFill>
                  <a:srgbClr val="000000"/>
                </a:solidFill>
                <a:latin typeface="Arial"/>
                <a:ea typeface="DejaVu Sans"/>
              </a:rPr>
              <a:t>3.Bipolar Disorder :</a:t>
            </a:r>
            <a:endParaRPr b="0" lang="en-US" sz="3870" spc="-1" strike="noStrike">
              <a:solidFill>
                <a:srgbClr val="000000"/>
              </a:solidFill>
              <a:latin typeface="Arial"/>
            </a:endParaRPr>
          </a:p>
          <a:p>
            <a:pPr marL="614880" indent="-342720">
              <a:lnSpc>
                <a:spcPct val="90000"/>
              </a:lnSpc>
              <a:spcBef>
                <a:spcPts val="1709"/>
              </a:spcBef>
              <a:buClr>
                <a:srgbClr val="000000"/>
              </a:buClr>
              <a:buFont typeface="Arial"/>
              <a:buChar char="•"/>
              <a:tabLst>
                <a:tab algn="l" pos="0"/>
              </a:tabLst>
            </a:pPr>
            <a:r>
              <a:rPr b="0" lang="en-GB" sz="2300" spc="-1" strike="noStrike">
                <a:solidFill>
                  <a:srgbClr val="000000"/>
                </a:solidFill>
                <a:latin typeface="Arial"/>
                <a:ea typeface="DejaVu Sans"/>
              </a:rPr>
              <a:t> </a:t>
            </a:r>
            <a:r>
              <a:rPr b="0" lang="en-GB" sz="2300" spc="-1" strike="noStrike">
                <a:solidFill>
                  <a:srgbClr val="000000"/>
                </a:solidFill>
                <a:latin typeface="Arial"/>
                <a:ea typeface="DejaVu Sans"/>
              </a:rPr>
              <a:t>Manic episodes, also known as periods of unusually elevated mood, are the hallmark of bipolar disorder. </a:t>
            </a:r>
            <a:endParaRPr b="0" lang="en-US" sz="2300" spc="-1" strike="noStrike">
              <a:solidFill>
                <a:srgbClr val="000000"/>
              </a:solidFill>
              <a:latin typeface="Arial"/>
            </a:endParaRPr>
          </a:p>
          <a:p>
            <a:pPr marL="614880" indent="-342720">
              <a:lnSpc>
                <a:spcPct val="90000"/>
              </a:lnSpc>
              <a:spcBef>
                <a:spcPts val="1709"/>
              </a:spcBef>
              <a:buClr>
                <a:srgbClr val="000000"/>
              </a:buClr>
              <a:buFont typeface="Arial"/>
              <a:buChar char="•"/>
              <a:tabLst>
                <a:tab algn="l" pos="0"/>
              </a:tabLst>
            </a:pPr>
            <a:r>
              <a:rPr b="0" lang="en-GB" sz="2300" spc="-1" strike="noStrike">
                <a:solidFill>
                  <a:srgbClr val="000000"/>
                </a:solidFill>
                <a:latin typeface="Arial"/>
                <a:ea typeface="DejaVu Sans"/>
              </a:rPr>
              <a:t>These episodes can range from mild (hypomania) to severe enough to seriously impair a person's life, necessitate hospitalisation, or impair their perception of reality. </a:t>
            </a:r>
            <a:endParaRPr b="0" lang="en-US" sz="2300" spc="-1" strike="noStrike">
              <a:solidFill>
                <a:srgbClr val="000000"/>
              </a:solidFill>
              <a:latin typeface="Arial"/>
            </a:endParaRPr>
          </a:p>
          <a:p>
            <a:pPr marL="614880" indent="-342720">
              <a:lnSpc>
                <a:spcPct val="90000"/>
              </a:lnSpc>
              <a:spcBef>
                <a:spcPts val="1709"/>
              </a:spcBef>
              <a:buClr>
                <a:srgbClr val="000000"/>
              </a:buClr>
              <a:buFont typeface="Arial"/>
              <a:buChar char="•"/>
              <a:tabLst>
                <a:tab algn="l" pos="0"/>
              </a:tabLst>
            </a:pPr>
            <a:r>
              <a:rPr b="0" lang="en-GB" sz="2300" spc="-1" strike="noStrike">
                <a:solidFill>
                  <a:srgbClr val="000000"/>
                </a:solidFill>
                <a:latin typeface="Arial"/>
                <a:ea typeface="DejaVu Sans"/>
              </a:rPr>
              <a:t>Major depressive episodes occur in almost all bipolar disorder patients.People with depression frequently experience a variety of physical and emotional symptoms, in addition to their depressed mood and noticeably decreased interest in activities. </a:t>
            </a:r>
            <a:endParaRPr b="0" lang="en-US" sz="2300" spc="-1" strike="noStrike">
              <a:solidFill>
                <a:srgbClr val="000000"/>
              </a:solidFill>
              <a:latin typeface="Arial"/>
            </a:endParaRPr>
          </a:p>
          <a:p>
            <a:pPr marL="614880" indent="-342720">
              <a:lnSpc>
                <a:spcPct val="90000"/>
              </a:lnSpc>
              <a:spcBef>
                <a:spcPts val="1709"/>
              </a:spcBef>
              <a:buClr>
                <a:srgbClr val="000000"/>
              </a:buClr>
              <a:buFont typeface="Arial"/>
              <a:buChar char="•"/>
              <a:tabLst>
                <a:tab algn="l" pos="0"/>
              </a:tabLst>
            </a:pPr>
            <a:r>
              <a:rPr b="0" lang="en-GB" sz="2300" spc="-1" strike="noStrike">
                <a:solidFill>
                  <a:srgbClr val="000000"/>
                </a:solidFill>
                <a:latin typeface="Arial"/>
                <a:ea typeface="DejaVu Sans"/>
              </a:rPr>
              <a:t> </a:t>
            </a:r>
            <a:r>
              <a:rPr b="0" lang="en-US" sz="2300" spc="-1" strike="noStrike">
                <a:solidFill>
                  <a:srgbClr val="000000"/>
                </a:solidFill>
                <a:latin typeface="Arial"/>
                <a:ea typeface="DejaVu Sans"/>
              </a:rPr>
              <a:t>S</a:t>
            </a:r>
            <a:r>
              <a:rPr b="0" lang="en-GB" sz="2300" spc="-1" strike="noStrike">
                <a:solidFill>
                  <a:srgbClr val="000000"/>
                </a:solidFill>
                <a:latin typeface="Arial"/>
                <a:ea typeface="DejaVu Sans"/>
              </a:rPr>
              <a:t>ymptoms may include:Lethargy, sleeplessness, and fatigue,Unknown aches, pains, and agitation in the psychomotor domain ,Desperation</a:t>
            </a:r>
            <a:r>
              <a:rPr b="0" lang="en-US" sz="2300" spc="-1" strike="noStrike">
                <a:solidFill>
                  <a:srgbClr val="000000"/>
                </a:solidFill>
                <a:latin typeface="Arial"/>
                <a:ea typeface="DejaVu Sans"/>
              </a:rPr>
              <a:t>,</a:t>
            </a:r>
            <a:r>
              <a:rPr b="0" lang="en-GB" sz="2300" spc="-1" strike="noStrike">
                <a:solidFill>
                  <a:srgbClr val="000000"/>
                </a:solidFill>
                <a:latin typeface="Arial"/>
                <a:ea typeface="DejaVu Sans"/>
              </a:rPr>
              <a:t>Lack of focus</a:t>
            </a:r>
            <a:r>
              <a:rPr b="0" lang="en-US" sz="2300" spc="-1" strike="noStrike">
                <a:solidFill>
                  <a:srgbClr val="000000"/>
                </a:solidFill>
                <a:latin typeface="Arial"/>
                <a:ea typeface="DejaVu Sans"/>
              </a:rPr>
              <a:t>.</a:t>
            </a:r>
            <a:endParaRPr b="0" lang="en-US" sz="2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34000"/>
          </a:blip>
          <a:stretch/>
        </a:blipFill>
      </p:bgPr>
    </p:bg>
    <p:spTree>
      <p:nvGrpSpPr>
        <p:cNvPr id="1" name=""/>
        <p:cNvGrpSpPr/>
        <p:nvPr/>
      </p:nvGrpSpPr>
      <p:grpSpPr>
        <a:xfrm>
          <a:off x="0" y="0"/>
          <a:ext cx="0" cy="0"/>
          <a:chOff x="0" y="0"/>
          <a:chExt cx="0" cy="0"/>
        </a:xfrm>
      </p:grpSpPr>
      <p:sp>
        <p:nvSpPr>
          <p:cNvPr id="421"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indent="0" algn="ctr">
              <a:lnSpc>
                <a:spcPct val="90000"/>
              </a:lnSpc>
              <a:buNone/>
              <a:tabLst>
                <a:tab algn="l" pos="0"/>
              </a:tabLst>
            </a:pPr>
            <a:r>
              <a:rPr b="0" lang="en-GB" sz="5660" spc="-1" strike="noStrike">
                <a:solidFill>
                  <a:srgbClr val="000000"/>
                </a:solidFill>
                <a:latin typeface="Noto Sans"/>
                <a:ea typeface="DejaVu Sans"/>
              </a:rPr>
              <a:t>Continued..</a:t>
            </a:r>
            <a:endParaRPr b="0" lang="en-US" sz="5660" spc="-1" strike="noStrike">
              <a:solidFill>
                <a:srgbClr val="000000"/>
              </a:solidFill>
              <a:latin typeface="Arial"/>
            </a:endParaRPr>
          </a:p>
        </p:txBody>
      </p:sp>
      <p:sp>
        <p:nvSpPr>
          <p:cNvPr id="422"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marL="345600" indent="0">
              <a:lnSpc>
                <a:spcPct val="90000"/>
              </a:lnSpc>
              <a:spcBef>
                <a:spcPts val="1709"/>
              </a:spcBef>
              <a:buNone/>
              <a:tabLst>
                <a:tab algn="l" pos="0"/>
              </a:tabLst>
            </a:pPr>
            <a:r>
              <a:rPr b="1" lang="en-GB" sz="3870" spc="-1" strike="noStrike">
                <a:solidFill>
                  <a:srgbClr val="000000"/>
                </a:solidFill>
                <a:latin typeface="Arial"/>
                <a:ea typeface="DejaVu Sans"/>
              </a:rPr>
              <a:t>4.Postpartum Depression:</a:t>
            </a:r>
            <a:endParaRPr b="0" lang="en-US" sz="3870" spc="-1" strike="noStrike">
              <a:solidFill>
                <a:srgbClr val="000000"/>
              </a:solidFill>
              <a:latin typeface="Arial"/>
            </a:endParaRPr>
          </a:p>
          <a:p>
            <a:pPr marL="688320" indent="-343080">
              <a:lnSpc>
                <a:spcPct val="90000"/>
              </a:lnSpc>
              <a:spcBef>
                <a:spcPts val="1709"/>
              </a:spcBef>
              <a:buClr>
                <a:srgbClr val="000000"/>
              </a:buClr>
              <a:buFont typeface="Arial"/>
              <a:buChar char="•"/>
              <a:tabLst>
                <a:tab algn="l" pos="0"/>
              </a:tabLst>
            </a:pPr>
            <a:r>
              <a:rPr b="0" lang="en-GB" sz="2100" spc="-1" strike="noStrike">
                <a:solidFill>
                  <a:srgbClr val="000000"/>
                </a:solidFill>
                <a:latin typeface="Arial"/>
                <a:ea typeface="DejaVu Sans"/>
              </a:rPr>
              <a:t>Significant hormonal changes that can occur during pregnancy can frequently have an impact on a woman's mood. </a:t>
            </a:r>
            <a:endParaRPr b="0" lang="en-US" sz="2100" spc="-1" strike="noStrike">
              <a:solidFill>
                <a:srgbClr val="000000"/>
              </a:solidFill>
              <a:latin typeface="Arial"/>
            </a:endParaRPr>
          </a:p>
          <a:p>
            <a:pPr marL="688320" indent="-343080">
              <a:lnSpc>
                <a:spcPct val="90000"/>
              </a:lnSpc>
              <a:spcBef>
                <a:spcPts val="1709"/>
              </a:spcBef>
              <a:buClr>
                <a:srgbClr val="000000"/>
              </a:buClr>
              <a:buFont typeface="Arial"/>
              <a:buChar char="•"/>
              <a:tabLst>
                <a:tab algn="l" pos="0"/>
              </a:tabLst>
            </a:pPr>
            <a:r>
              <a:rPr b="0" lang="en-GB" sz="2100" spc="-1" strike="noStrike">
                <a:solidFill>
                  <a:srgbClr val="000000"/>
                </a:solidFill>
                <a:latin typeface="Arial"/>
                <a:ea typeface="DejaVu Sans"/>
              </a:rPr>
              <a:t>Depression can start during or after a pregnancy and the birth of a child.</a:t>
            </a:r>
            <a:endParaRPr b="0" lang="en-US" sz="2100" spc="-1" strike="noStrike">
              <a:solidFill>
                <a:srgbClr val="000000"/>
              </a:solidFill>
              <a:latin typeface="Arial"/>
            </a:endParaRPr>
          </a:p>
          <a:p>
            <a:pPr marL="688320" indent="-343080">
              <a:lnSpc>
                <a:spcPct val="90000"/>
              </a:lnSpc>
              <a:spcBef>
                <a:spcPts val="1709"/>
              </a:spcBef>
              <a:buClr>
                <a:srgbClr val="000000"/>
              </a:buClr>
              <a:buFont typeface="Arial"/>
              <a:buChar char="•"/>
              <a:tabLst>
                <a:tab algn="l" pos="0"/>
              </a:tabLst>
            </a:pPr>
            <a:r>
              <a:rPr b="0" lang="en-US" sz="2100" spc="-1" strike="noStrike">
                <a:solidFill>
                  <a:srgbClr val="000000"/>
                </a:solidFill>
                <a:latin typeface="Arial"/>
                <a:ea typeface="DejaVu Sans"/>
              </a:rPr>
              <a:t>Duration:long lasting for two weeks after the birth of a child.</a:t>
            </a:r>
            <a:endParaRPr b="0" lang="en-US" sz="2100" spc="-1" strike="noStrike">
              <a:solidFill>
                <a:srgbClr val="000000"/>
              </a:solidFill>
              <a:latin typeface="Arial"/>
            </a:endParaRPr>
          </a:p>
          <a:p>
            <a:pPr marL="688320" indent="-343080">
              <a:lnSpc>
                <a:spcPct val="90000"/>
              </a:lnSpc>
              <a:spcBef>
                <a:spcPts val="1709"/>
              </a:spcBef>
              <a:buClr>
                <a:srgbClr val="000000"/>
              </a:buClr>
              <a:buFont typeface="Arial"/>
              <a:buChar char="•"/>
              <a:tabLst>
                <a:tab algn="l" pos="0"/>
              </a:tabLst>
            </a:pPr>
            <a:r>
              <a:rPr b="0" lang="en-US" sz="2100" spc="-1" strike="noStrike">
                <a:solidFill>
                  <a:srgbClr val="000000"/>
                </a:solidFill>
                <a:latin typeface="Arial"/>
                <a:ea typeface="DejaVu Sans"/>
              </a:rPr>
              <a:t>Symptoms:</a:t>
            </a:r>
            <a:r>
              <a:rPr b="0" lang="en-GB" sz="2100" spc="-1" strike="noStrike">
                <a:solidFill>
                  <a:srgbClr val="000000"/>
                </a:solidFill>
                <a:latin typeface="Arial"/>
                <a:ea typeface="DejaVu Sans"/>
              </a:rPr>
              <a:t> mood swings, anxiety, irritability,</a:t>
            </a:r>
            <a:r>
              <a:rPr b="0" lang="en-US" sz="2100" spc="-1" strike="noStrike">
                <a:solidFill>
                  <a:srgbClr val="000000"/>
                </a:solidFill>
                <a:latin typeface="Arial"/>
                <a:ea typeface="DejaVu Sans"/>
              </a:rPr>
              <a:t>.</a:t>
            </a:r>
            <a:endParaRPr b="0" lang="en-US"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Parallax</Template>
  <TotalTime>0</TotalTime>
  <Application>LibreOffice/7.5.1.2$MacOSX_X86_64 LibreOffice_project/fcbaee479e84c6cd81291587d2ee68cba099e129</Application>
  <AppVersion>15.0000</AppVersion>
  <Words>36435</Words>
  <Paragraphs>629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2024-05-07T01:24:02Z</dcterms:created>
  <dc:creator>pratyush kishan</dc:creator>
  <dc:description/>
  <dc:language>en-GB</dc:language>
  <cp:lastModifiedBy>pritikumari</cp:lastModifiedBy>
  <dcterms:modified xsi:type="dcterms:W3CDTF">2024-05-07T01:24:02Z</dcterms:modified>
  <cp:revision>166</cp:revision>
  <dc:subject/>
  <dc:title>Project Report on “Prediction of Agriculture Crop in India”</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y fmtid="{D5CDD505-2E9C-101B-9397-08002B2CF9AE}" pid="3" name="PresentationFormat">
    <vt:lpwstr>Widescreen</vt:lpwstr>
  </property>
  <property fmtid="{D5CDD505-2E9C-101B-9397-08002B2CF9AE}" pid="4" name="Slides">
    <vt:i4>66</vt:i4>
  </property>
</Properties>
</file>